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701"/>
    <a:srgbClr val="000000"/>
    <a:srgbClr val="1C1C1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6E10A-045F-4EF5-B2A2-322D9A7AFDAC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6E974-0275-4A0E-ADF3-00E797BC06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C234-6F95-4317-8B08-0E1FD6E73A5F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Subject- Political Science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Paper- International Relation (Paper-IV)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India &amp; the United Nations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DP-II   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Unit- NA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Lecture S.N.- 20                                                       </a:t>
            </a: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</a:t>
            </a:r>
          </a:p>
          <a:p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			                            Presented By </a:t>
            </a:r>
          </a:p>
          <a:p>
            <a:r>
              <a:rPr lang="en-US" sz="1700" b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Date- 22.04.2020                                                    </a:t>
            </a:r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NANDAN KUMAR BHARTI                                                                                					Dept. of Political Science</a:t>
            </a:r>
          </a:p>
          <a:p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en-US" sz="1700" b="1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Purnea</a:t>
            </a:r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College, </a:t>
            </a:r>
            <a:r>
              <a:rPr lang="en-US" sz="1700" b="1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Purnia</a:t>
            </a:r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IN" sz="17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691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IN" sz="1900" b="1" dirty="0" err="1" smtClean="0">
                <a:latin typeface="Kruti Dev 010" pitchFamily="2" charset="0"/>
              </a:rPr>
              <a:t>mifuos'kokn</a:t>
            </a:r>
            <a:r>
              <a:rPr lang="en-IN" sz="1900" b="1" dirty="0" smtClean="0">
                <a:latin typeface="Kruti Dev 010" pitchFamily="2" charset="0"/>
              </a:rPr>
              <a:t> o </a:t>
            </a:r>
            <a:r>
              <a:rPr lang="en-IN" sz="1900" b="1" dirty="0" err="1" smtClean="0">
                <a:latin typeface="Kruti Dev 010" pitchFamily="2" charset="0"/>
              </a:rPr>
              <a:t>lkezkT;okn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ds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mUewyu</a:t>
            </a:r>
            <a:r>
              <a:rPr lang="en-IN" sz="1900" b="1" dirty="0" smtClean="0">
                <a:latin typeface="Kruti Dev 010" pitchFamily="2" charset="0"/>
              </a:rPr>
              <a:t> dh </a:t>
            </a:r>
            <a:r>
              <a:rPr lang="en-IN" sz="1900" b="1" dirty="0" err="1" smtClean="0">
                <a:latin typeface="Kruti Dev 010" pitchFamily="2" charset="0"/>
              </a:rPr>
              <a:t>izfØ;k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dks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xfr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nsuk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(To precipitate the end of Colonialism and Imperialism)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dirty="0" smtClean="0">
                <a:latin typeface="Kruti Dev 010" pitchFamily="2" charset="0"/>
              </a:rPr>
              <a:t>%&amp; 1947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ckn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Hkkjr</a:t>
            </a:r>
            <a:r>
              <a:rPr lang="en-IN" sz="1900" dirty="0" smtClean="0">
                <a:latin typeface="Kruti Dev 010" pitchFamily="2" charset="0"/>
              </a:rPr>
              <a:t> us ,</a:t>
            </a:r>
            <a:r>
              <a:rPr lang="en-IN" sz="1900" dirty="0" err="1" smtClean="0">
                <a:latin typeface="Kruti Dev 010" pitchFamily="2" charset="0"/>
              </a:rPr>
              <a:t>f'k;k</a:t>
            </a:r>
            <a:r>
              <a:rPr lang="en-IN" sz="1900" dirty="0" smtClean="0">
                <a:latin typeface="Kruti Dev 010" pitchFamily="2" charset="0"/>
              </a:rPr>
              <a:t>] </a:t>
            </a:r>
            <a:r>
              <a:rPr lang="en-IN" sz="1900" dirty="0" err="1" smtClean="0">
                <a:latin typeface="Kruti Dev 010" pitchFamily="2" charset="0"/>
              </a:rPr>
              <a:t>vÝhdk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rFkk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ysfVu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vesfjdk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fofHkUu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ns'kksa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mifuos'kokn</a:t>
            </a:r>
            <a:r>
              <a:rPr lang="en-IN" sz="1900" dirty="0" smtClean="0">
                <a:latin typeface="Kruti Dev 010" pitchFamily="2" charset="0"/>
              </a:rPr>
              <a:t> o </a:t>
            </a:r>
            <a:r>
              <a:rPr lang="en-IN" sz="1900" dirty="0" err="1" smtClean="0">
                <a:latin typeface="Kruti Dev 010" pitchFamily="2" charset="0"/>
              </a:rPr>
              <a:t>lkezkT;okn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lekIr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djus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pyk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tk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jgs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LorU</a:t>
            </a:r>
            <a:r>
              <a:rPr lang="en-IN" sz="1900" dirty="0" smtClean="0">
                <a:latin typeface="Kruti Dev 010" pitchFamily="2" charset="0"/>
              </a:rPr>
              <a:t>=</a:t>
            </a:r>
            <a:r>
              <a:rPr lang="en-IN" sz="1900" dirty="0" err="1" smtClean="0">
                <a:latin typeface="Kruti Dev 010" pitchFamily="2" charset="0"/>
              </a:rPr>
              <a:t>rk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vkUnksyuksa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leFkZu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djus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pyk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tk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jgs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LorU</a:t>
            </a:r>
            <a:r>
              <a:rPr lang="en-IN" sz="1900" dirty="0" smtClean="0">
                <a:latin typeface="Kruti Dev 010" pitchFamily="2" charset="0"/>
              </a:rPr>
              <a:t>=</a:t>
            </a:r>
            <a:r>
              <a:rPr lang="en-IN" sz="1900" dirty="0" err="1" smtClean="0">
                <a:latin typeface="Kruti Dev 010" pitchFamily="2" charset="0"/>
              </a:rPr>
              <a:t>rk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vkUnksyuksas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leFkZu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djuk</a:t>
            </a:r>
            <a:r>
              <a:rPr lang="en-IN" sz="1900" dirty="0" smtClean="0">
                <a:latin typeface="Kruti Dev 010" pitchFamily="2" charset="0"/>
              </a:rPr>
              <a:t> '</a:t>
            </a:r>
            <a:r>
              <a:rPr lang="en-IN" sz="1900" dirty="0" err="1" smtClean="0">
                <a:latin typeface="Kruti Dev 010" pitchFamily="2" charset="0"/>
              </a:rPr>
              <a:t>kq</a:t>
            </a:r>
            <a:r>
              <a:rPr lang="en-IN" sz="1900" dirty="0" smtClean="0">
                <a:latin typeface="Kruti Dev 010" pitchFamily="2" charset="0"/>
              </a:rPr>
              <a:t># </a:t>
            </a:r>
            <a:r>
              <a:rPr lang="en-IN" sz="1900" dirty="0" err="1" smtClean="0">
                <a:latin typeface="Kruti Dev 010" pitchFamily="2" charset="0"/>
              </a:rPr>
              <a:t>dj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fn;k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FkkA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usg</a:t>
            </a:r>
            <a:r>
              <a:rPr lang="en-IN" sz="1900" dirty="0" smtClean="0">
                <a:latin typeface="Kruti Dev 010" pitchFamily="2" charset="0"/>
              </a:rPr>
              <a:t># </a:t>
            </a:r>
            <a:r>
              <a:rPr lang="en-IN" sz="1900" dirty="0" err="1" smtClean="0">
                <a:latin typeface="Kruti Dev 010" pitchFamily="2" charset="0"/>
              </a:rPr>
              <a:t>th</a:t>
            </a:r>
            <a:r>
              <a:rPr lang="en-IN" sz="1900" dirty="0" smtClean="0">
                <a:latin typeface="Kruti Dev 010" pitchFamily="2" charset="0"/>
              </a:rPr>
              <a:t> us </a:t>
            </a:r>
            <a:r>
              <a:rPr lang="en-IN" sz="1900" dirty="0" err="1" smtClean="0">
                <a:latin typeface="Kruti Dev 010" pitchFamily="2" charset="0"/>
              </a:rPr>
              <a:t>dgk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fd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fo'o'kfUr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vkSj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izxfr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mifuos'kokn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vUr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gksuk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vko';d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blds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vfrfjDr</a:t>
            </a:r>
            <a:r>
              <a:rPr lang="en-IN" sz="1900" dirty="0" smtClean="0">
                <a:latin typeface="Kruti Dev 010" pitchFamily="2" charset="0"/>
              </a:rPr>
              <a:t> ,</a:t>
            </a:r>
            <a:r>
              <a:rPr lang="en-IN" sz="1900" dirty="0" err="1" smtClean="0">
                <a:latin typeface="Kruti Dev 010" pitchFamily="2" charset="0"/>
              </a:rPr>
              <a:t>f'k;kbZ</a:t>
            </a:r>
            <a:r>
              <a:rPr lang="en-IN" sz="1900" dirty="0" smtClean="0">
                <a:latin typeface="Kruti Dev 010" pitchFamily="2" charset="0"/>
              </a:rPr>
              <a:t> o </a:t>
            </a:r>
            <a:r>
              <a:rPr lang="en-IN" sz="1900" dirty="0" err="1" smtClean="0">
                <a:latin typeface="Kruti Dev 010" pitchFamily="2" charset="0"/>
              </a:rPr>
              <a:t>vÝhdh</a:t>
            </a:r>
            <a:r>
              <a:rPr lang="en-IN" sz="1900" dirty="0" smtClean="0">
                <a:latin typeface="Kruti Dev 010" pitchFamily="2" charset="0"/>
              </a:rPr>
              <a:t> ,</a:t>
            </a:r>
            <a:r>
              <a:rPr lang="en-IN" sz="1900" dirty="0" err="1" smtClean="0">
                <a:latin typeface="Kruti Dev 010" pitchFamily="2" charset="0"/>
              </a:rPr>
              <a:t>drk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Hkh</a:t>
            </a:r>
            <a:r>
              <a:rPr lang="en-IN" sz="1900" dirty="0" smtClean="0">
                <a:latin typeface="Kruti Dev 010" pitchFamily="2" charset="0"/>
              </a:rPr>
              <a:t> ,</a:t>
            </a:r>
            <a:r>
              <a:rPr lang="en-IN" sz="1900" dirty="0" err="1" smtClean="0">
                <a:latin typeface="Kruti Dev 010" pitchFamily="2" charset="0"/>
              </a:rPr>
              <a:t>slk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gksuk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vko';d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mifuos'kokn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fo?kVu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ekeys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14 </a:t>
            </a:r>
            <a:r>
              <a:rPr lang="en-IN" sz="1900" dirty="0" err="1" smtClean="0">
                <a:latin typeface="Kruti Dev 010" pitchFamily="2" charset="0"/>
              </a:rPr>
              <a:t>fnlEcj</a:t>
            </a:r>
            <a:r>
              <a:rPr lang="en-IN" sz="1900" dirty="0" smtClean="0">
                <a:latin typeface="Kruti Dev 010" pitchFamily="2" charset="0"/>
              </a:rPr>
              <a:t>] 1960 </a:t>
            </a:r>
            <a:r>
              <a:rPr lang="en-IN" sz="1900" dirty="0" err="1" smtClean="0">
                <a:latin typeface="Kruti Dev 010" pitchFamily="2" charset="0"/>
              </a:rPr>
              <a:t>dks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tc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la;qDr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jk"V</a:t>
            </a:r>
            <a:r>
              <a:rPr lang="en-IN" sz="1900" dirty="0" smtClean="0">
                <a:latin typeface="Kruti Dev 010" pitchFamily="2" charset="0"/>
              </a:rPr>
              <a:t>ª </a:t>
            </a:r>
            <a:r>
              <a:rPr lang="en-IN" sz="1900" dirty="0" err="1" smtClean="0">
                <a:latin typeface="Kruti Dev 010" pitchFamily="2" charset="0"/>
              </a:rPr>
              <a:t>la?k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izLrko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yk;k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x;k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rks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Hkkjr</a:t>
            </a:r>
            <a:r>
              <a:rPr lang="en-IN" sz="1900" dirty="0" smtClean="0">
                <a:latin typeface="Kruti Dev 010" pitchFamily="2" charset="0"/>
              </a:rPr>
              <a:t> us </a:t>
            </a:r>
            <a:r>
              <a:rPr lang="en-IN" sz="1900" dirty="0" err="1" smtClean="0">
                <a:latin typeface="Kruti Dev 010" pitchFamily="2" charset="0"/>
              </a:rPr>
              <a:t>bl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izLrko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leFkZu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cgqer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izkIr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djus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dkQh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iz;kl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fd;k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vkSj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vUr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;g </a:t>
            </a:r>
            <a:r>
              <a:rPr lang="en-IN" sz="1900" dirty="0" err="1" smtClean="0">
                <a:latin typeface="Kruti Dev 010" pitchFamily="2" charset="0"/>
              </a:rPr>
              <a:t>izLrko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ikl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x;kA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blh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izLrko</a:t>
            </a:r>
            <a:r>
              <a:rPr lang="en-IN" sz="1900" dirty="0" smtClean="0">
                <a:latin typeface="Kruti Dev 010" pitchFamily="2" charset="0"/>
              </a:rPr>
              <a:t> dh ?</a:t>
            </a:r>
            <a:r>
              <a:rPr lang="en-IN" sz="1900" dirty="0" err="1" smtClean="0">
                <a:latin typeface="Kruti Dev 010" pitchFamily="2" charset="0"/>
              </a:rPr>
              <a:t>kks"k.kk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rgr</a:t>
            </a:r>
            <a:r>
              <a:rPr lang="en-IN" sz="1900" dirty="0" smtClean="0">
                <a:latin typeface="Kruti Dev 010" pitchFamily="2" charset="0"/>
              </a:rPr>
              <a:t> 50 </a:t>
            </a:r>
            <a:r>
              <a:rPr lang="en-IN" sz="1900" dirty="0" err="1" smtClean="0">
                <a:latin typeface="Kruti Dev 010" pitchFamily="2" charset="0"/>
              </a:rPr>
              <a:t>ns'kksa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vkSifuosf'kd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LorU</a:t>
            </a:r>
            <a:r>
              <a:rPr lang="en-IN" sz="1900" dirty="0" smtClean="0">
                <a:latin typeface="Kruti Dev 010" pitchFamily="2" charset="0"/>
              </a:rPr>
              <a:t>=</a:t>
            </a:r>
            <a:r>
              <a:rPr lang="en-IN" sz="1900" dirty="0" err="1" smtClean="0">
                <a:latin typeface="Kruti Dev 010" pitchFamily="2" charset="0"/>
              </a:rPr>
              <a:t>krk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izkIr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gqbZA</a:t>
            </a:r>
            <a:r>
              <a:rPr lang="en-IN" sz="1900" dirty="0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sz="1900" b="1" dirty="0" smtClean="0"/>
              <a:t>(5) </a:t>
            </a:r>
            <a:r>
              <a:rPr lang="en-IN" sz="1900" b="1" dirty="0" err="1" smtClean="0">
                <a:latin typeface="Kruti Dev 010" pitchFamily="2" charset="0"/>
              </a:rPr>
              <a:t>jaxHksnsn</a:t>
            </a:r>
            <a:r>
              <a:rPr lang="en-IN" sz="1900" b="1" dirty="0" smtClean="0">
                <a:latin typeface="Kruti Dev 010" pitchFamily="2" charset="0"/>
              </a:rPr>
              <a:t> dh </a:t>
            </a:r>
            <a:r>
              <a:rPr lang="en-IN" sz="1900" b="1" dirty="0" err="1" smtClean="0">
                <a:latin typeface="Kruti Dev 010" pitchFamily="2" charset="0"/>
              </a:rPr>
              <a:t>uhfr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dk</a:t>
            </a:r>
            <a:r>
              <a:rPr lang="en-IN" sz="1900" b="1" dirty="0" smtClean="0">
                <a:latin typeface="Kruti Dev 010" pitchFamily="2" charset="0"/>
              </a:rPr>
              <a:t> </a:t>
            </a:r>
            <a:r>
              <a:rPr lang="en-IN" sz="1900" b="1" dirty="0" err="1" smtClean="0">
                <a:latin typeface="Kruti Dev 010" pitchFamily="2" charset="0"/>
              </a:rPr>
              <a:t>fojkss</a:t>
            </a:r>
            <a:r>
              <a:rPr lang="en-IN" sz="1900" b="1" dirty="0" smtClean="0">
                <a:latin typeface="Kruti Dev 010" pitchFamily="2" charset="0"/>
              </a:rPr>
              <a:t>/k </a:t>
            </a:r>
            <a:r>
              <a:rPr lang="en-IN" sz="1900" b="1" dirty="0" smtClean="0">
                <a:latin typeface="Times New Roman" pitchFamily="18" charset="0"/>
                <a:cs typeface="Times New Roman" pitchFamily="18" charset="0"/>
              </a:rPr>
              <a:t>(To oppose the Policy of Racial Discrimination) </a:t>
            </a:r>
            <a:r>
              <a:rPr lang="en-IN" sz="1900" dirty="0" smtClean="0">
                <a:latin typeface="Kruti Dev 010" pitchFamily="2" charset="0"/>
              </a:rPr>
              <a:t>%&amp; </a:t>
            </a:r>
            <a:r>
              <a:rPr lang="en-IN" sz="1900" dirty="0" err="1" smtClean="0">
                <a:latin typeface="Kruti Dev 010" pitchFamily="2" charset="0"/>
              </a:rPr>
              <a:t>Hkkjr</a:t>
            </a:r>
            <a:r>
              <a:rPr lang="en-IN" sz="1900" dirty="0" smtClean="0">
                <a:latin typeface="Kruti Dev 010" pitchFamily="2" charset="0"/>
              </a:rPr>
              <a:t> us </a:t>
            </a:r>
            <a:r>
              <a:rPr lang="en-IN" sz="1900" dirty="0" err="1" smtClean="0">
                <a:latin typeface="Kruti Dev 010" pitchFamily="2" charset="0"/>
              </a:rPr>
              <a:t>ges'kk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la;qDr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jk"V</a:t>
            </a:r>
            <a:r>
              <a:rPr lang="en-IN" sz="1900" dirty="0" smtClean="0">
                <a:latin typeface="Kruti Dev 010" pitchFamily="2" charset="0"/>
              </a:rPr>
              <a:t>ª </a:t>
            </a:r>
            <a:r>
              <a:rPr lang="en-IN" sz="1900" dirty="0" err="1" smtClean="0">
                <a:latin typeface="Kruti Dev 010" pitchFamily="2" charset="0"/>
              </a:rPr>
              <a:t>la?k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vÝhdk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rFkk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fo'o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vU</a:t>
            </a:r>
            <a:r>
              <a:rPr lang="en-IN" sz="1900" dirty="0" smtClean="0">
                <a:latin typeface="Kruti Dev 010" pitchFamily="2" charset="0"/>
              </a:rPr>
              <a:t>; </a:t>
            </a:r>
            <a:r>
              <a:rPr lang="en-IN" sz="1900" dirty="0" err="1" smtClean="0">
                <a:latin typeface="Kruti Dev 010" pitchFamily="2" charset="0"/>
              </a:rPr>
              <a:t>ns'kksa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pykbZ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tk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jgh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jaxHksn</a:t>
            </a:r>
            <a:r>
              <a:rPr lang="en-IN" sz="1900" dirty="0" smtClean="0">
                <a:latin typeface="Kruti Dev 010" pitchFamily="2" charset="0"/>
              </a:rPr>
              <a:t> ;k </a:t>
            </a:r>
            <a:r>
              <a:rPr lang="en-IN" sz="1900" dirty="0" err="1" smtClean="0">
                <a:latin typeface="Kruti Dev 010" pitchFamily="2" charset="0"/>
              </a:rPr>
              <a:t>tkfr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Hksn</a:t>
            </a:r>
            <a:r>
              <a:rPr lang="en-IN" sz="1900" dirty="0" smtClean="0">
                <a:latin typeface="Kruti Dev 010" pitchFamily="2" charset="0"/>
              </a:rPr>
              <a:t> dh </a:t>
            </a:r>
            <a:r>
              <a:rPr lang="en-IN" sz="1900" dirty="0" err="1" smtClean="0">
                <a:latin typeface="Kruti Dev 010" pitchFamily="2" charset="0"/>
              </a:rPr>
              <a:t>uhfr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dne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fojksèk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fd;k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Hkkjr</a:t>
            </a:r>
            <a:r>
              <a:rPr lang="en-IN" sz="1900" dirty="0" smtClean="0">
                <a:latin typeface="Kruti Dev 010" pitchFamily="2" charset="0"/>
              </a:rPr>
              <a:t> us 1949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nf</a:t>
            </a:r>
            <a:r>
              <a:rPr lang="en-IN" sz="1900" dirty="0" smtClean="0">
                <a:latin typeface="Kruti Dev 010" pitchFamily="2" charset="0"/>
              </a:rPr>
              <a:t>{</a:t>
            </a:r>
            <a:r>
              <a:rPr lang="en-IN" sz="1900" dirty="0" err="1" smtClean="0">
                <a:latin typeface="Kruti Dev 010" pitchFamily="2" charset="0"/>
              </a:rPr>
              <a:t>k.k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vÝhdk</a:t>
            </a:r>
            <a:r>
              <a:rPr lang="en-IN" sz="1900" dirty="0" smtClean="0">
                <a:latin typeface="Kruti Dev 010" pitchFamily="2" charset="0"/>
              </a:rPr>
              <a:t> dh </a:t>
            </a:r>
            <a:r>
              <a:rPr lang="en-IN" sz="1900" dirty="0" err="1" smtClean="0">
                <a:latin typeface="Kruti Dev 010" pitchFamily="2" charset="0"/>
              </a:rPr>
              <a:t>ljdkj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vius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jktuf;d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lEcUèk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rksM</a:t>
            </a:r>
            <a:r>
              <a:rPr lang="en-IN" sz="1900" dirty="0" smtClean="0">
                <a:latin typeface="Kruti Dev 010" pitchFamily="2" charset="0"/>
              </a:rPr>
              <a:t>+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Fks</a:t>
            </a:r>
            <a:r>
              <a:rPr lang="en-IN" sz="1900" dirty="0" smtClean="0">
                <a:latin typeface="Kruti Dev 010" pitchFamily="2" charset="0"/>
              </a:rPr>
              <a:t>] </a:t>
            </a:r>
            <a:r>
              <a:rPr lang="en-IN" sz="1900" dirty="0" err="1" smtClean="0">
                <a:latin typeface="Kruti Dev 010" pitchFamily="2" charset="0"/>
              </a:rPr>
              <a:t>D;ksafd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ogka</a:t>
            </a:r>
            <a:r>
              <a:rPr lang="en-IN" sz="1900" dirty="0" smtClean="0">
                <a:latin typeface="Kruti Dev 010" pitchFamily="2" charset="0"/>
              </a:rPr>
              <a:t> '</a:t>
            </a:r>
            <a:r>
              <a:rPr lang="en-IN" sz="1900" dirty="0" err="1" smtClean="0">
                <a:latin typeface="Kruti Dev 010" pitchFamily="2" charset="0"/>
              </a:rPr>
              <a:t>osr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o.kZ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yksxksa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ljdkj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izHkqRo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vkSj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v'osr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yksxksa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dks</a:t>
            </a:r>
            <a:r>
              <a:rPr lang="en-IN" sz="1900" dirty="0" smtClean="0">
                <a:latin typeface="Kruti Dev 010" pitchFamily="2" charset="0"/>
              </a:rPr>
              <a:t> '</a:t>
            </a:r>
            <a:r>
              <a:rPr lang="en-IN" sz="1900" dirty="0" err="1" smtClean="0">
                <a:latin typeface="Kruti Dev 010" pitchFamily="2" charset="0"/>
              </a:rPr>
              <a:t>kklu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pykus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vfèkdkj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oafpr</a:t>
            </a:r>
            <a:r>
              <a:rPr lang="en-IN" sz="1900" dirty="0" smtClean="0">
                <a:latin typeface="Kruti Dev 010" pitchFamily="2" charset="0"/>
              </a:rPr>
              <a:t> j[</a:t>
            </a:r>
            <a:r>
              <a:rPr lang="en-IN" sz="1900" dirty="0" err="1" smtClean="0">
                <a:latin typeface="Kruti Dev 010" pitchFamily="2" charset="0"/>
              </a:rPr>
              <a:t>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x;k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FkkA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Hkkjr</a:t>
            </a:r>
            <a:r>
              <a:rPr lang="en-IN" sz="1900" dirty="0" smtClean="0">
                <a:latin typeface="Kruti Dev 010" pitchFamily="2" charset="0"/>
              </a:rPr>
              <a:t> us </a:t>
            </a:r>
            <a:r>
              <a:rPr lang="en-IN" sz="1900" dirty="0" err="1" smtClean="0">
                <a:latin typeface="Kruti Dev 010" pitchFamily="2" charset="0"/>
              </a:rPr>
              <a:t>jaxHksn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vkSj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tkfr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Hksn</a:t>
            </a:r>
            <a:r>
              <a:rPr lang="en-IN" sz="1900" dirty="0" smtClean="0">
                <a:latin typeface="Kruti Dev 010" pitchFamily="2" charset="0"/>
              </a:rPr>
              <a:t> dh </a:t>
            </a:r>
            <a:r>
              <a:rPr lang="en-IN" sz="1900" dirty="0" err="1" smtClean="0">
                <a:latin typeface="Kruti Dev 010" pitchFamily="2" charset="0"/>
              </a:rPr>
              <a:t>uhfr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feVkus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fy</a:t>
            </a:r>
            <a:r>
              <a:rPr lang="en-IN" sz="1900" dirty="0" smtClean="0">
                <a:latin typeface="Kruti Dev 010" pitchFamily="2" charset="0"/>
              </a:rPr>
              <a:t>, </a:t>
            </a:r>
            <a:r>
              <a:rPr lang="en-IN" sz="1900" dirty="0" err="1" smtClean="0">
                <a:latin typeface="Kruti Dev 010" pitchFamily="2" charset="0"/>
              </a:rPr>
              <a:t>la;qDr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jk"V</a:t>
            </a:r>
            <a:r>
              <a:rPr lang="en-IN" sz="1900" dirty="0" smtClean="0">
                <a:latin typeface="Kruti Dev 010" pitchFamily="2" charset="0"/>
              </a:rPr>
              <a:t>ª </a:t>
            </a:r>
            <a:r>
              <a:rPr lang="en-IN" sz="1900" dirty="0" err="1" smtClean="0">
                <a:latin typeface="Kruti Dev 010" pitchFamily="2" charset="0"/>
              </a:rPr>
              <a:t>la?k</a:t>
            </a:r>
            <a:r>
              <a:rPr lang="en-IN" sz="1900" dirty="0" smtClean="0">
                <a:latin typeface="Kruti Dev 010" pitchFamily="2" charset="0"/>
              </a:rPr>
              <a:t> dh </a:t>
            </a:r>
            <a:r>
              <a:rPr lang="en-IN" sz="1900" dirty="0" err="1" smtClean="0">
                <a:latin typeface="Kruti Dev 010" pitchFamily="2" charset="0"/>
              </a:rPr>
              <a:t>egklHkk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LFkkiuk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le; </a:t>
            </a:r>
            <a:r>
              <a:rPr lang="en-IN" sz="1900" dirty="0" err="1" smtClean="0">
                <a:latin typeface="Kruti Dev 010" pitchFamily="2" charset="0"/>
              </a:rPr>
              <a:t>gh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dbZ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izLrko</a:t>
            </a:r>
            <a:r>
              <a:rPr lang="en-IN" sz="1900" dirty="0" smtClean="0">
                <a:latin typeface="Kruti Dev 010" pitchFamily="2" charset="0"/>
              </a:rPr>
              <a:t> j[</a:t>
            </a:r>
            <a:r>
              <a:rPr lang="en-IN" sz="1900" dirty="0" err="1" smtClean="0">
                <a:latin typeface="Kruti Dev 010" pitchFamily="2" charset="0"/>
              </a:rPr>
              <a:t>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vkSj</a:t>
            </a:r>
            <a:r>
              <a:rPr lang="en-IN" sz="1900" dirty="0" smtClean="0">
                <a:latin typeface="Kruti Dev 010" pitchFamily="2" charset="0"/>
              </a:rPr>
              <a:t> le;&amp;le; </a:t>
            </a:r>
            <a:r>
              <a:rPr lang="en-IN" sz="1900" dirty="0" err="1" smtClean="0">
                <a:latin typeface="Kruti Dev 010" pitchFamily="2" charset="0"/>
              </a:rPr>
              <a:t>ij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bu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izLrkoks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ikfjr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djkus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QyLo:i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lnL</a:t>
            </a:r>
            <a:r>
              <a:rPr lang="en-IN" sz="1900" dirty="0" smtClean="0">
                <a:latin typeface="Kruti Dev 010" pitchFamily="2" charset="0"/>
              </a:rPr>
              <a:t>; </a:t>
            </a:r>
            <a:r>
              <a:rPr lang="en-IN" sz="1900" dirty="0" err="1" smtClean="0">
                <a:latin typeface="Kruti Dev 010" pitchFamily="2" charset="0"/>
              </a:rPr>
              <a:t>jk"Vªksa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;g </a:t>
            </a:r>
            <a:r>
              <a:rPr lang="en-IN" sz="1900" dirty="0" err="1" smtClean="0">
                <a:latin typeface="Kruti Dev 010" pitchFamily="2" charset="0"/>
              </a:rPr>
              <a:t>HksnHkkoiw.kZ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fLFkfr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dkQh</a:t>
            </a:r>
            <a:r>
              <a:rPr lang="en-IN" sz="1900" dirty="0" smtClean="0">
                <a:latin typeface="Kruti Dev 010" pitchFamily="2" charset="0"/>
              </a:rPr>
              <a:t> de </a:t>
            </a:r>
            <a:r>
              <a:rPr lang="en-IN" sz="1900" dirty="0" err="1" smtClean="0">
                <a:latin typeface="Kruti Dev 010" pitchFamily="2" charset="0"/>
              </a:rPr>
              <a:t>gqbZA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la;qDr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jk"V</a:t>
            </a:r>
            <a:r>
              <a:rPr lang="en-IN" sz="1900" dirty="0" smtClean="0">
                <a:latin typeface="Kruti Dev 010" pitchFamily="2" charset="0"/>
              </a:rPr>
              <a:t>ª </a:t>
            </a:r>
            <a:r>
              <a:rPr lang="en-IN" sz="1900" dirty="0" err="1" smtClean="0">
                <a:latin typeface="Kruti Dev 010" pitchFamily="2" charset="0"/>
              </a:rPr>
              <a:t>la?k</a:t>
            </a:r>
            <a:r>
              <a:rPr lang="en-IN" sz="1900" dirty="0" smtClean="0">
                <a:latin typeface="Kruti Dev 010" pitchFamily="2" charset="0"/>
              </a:rPr>
              <a:t> }</a:t>
            </a:r>
            <a:r>
              <a:rPr lang="en-IN" sz="1900" dirty="0" err="1" smtClean="0">
                <a:latin typeface="Kruti Dev 010" pitchFamily="2" charset="0"/>
              </a:rPr>
              <a:t>kjk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jaxHksn</a:t>
            </a:r>
            <a:r>
              <a:rPr lang="en-IN" sz="1900" dirty="0" smtClean="0">
                <a:latin typeface="Kruti Dev 010" pitchFamily="2" charset="0"/>
              </a:rPr>
              <a:t> dh </a:t>
            </a:r>
            <a:r>
              <a:rPr lang="en-IN" sz="1900" dirty="0" err="1" smtClean="0">
                <a:latin typeface="Kruti Dev 010" pitchFamily="2" charset="0"/>
              </a:rPr>
              <a:t>uhr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lekIr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djus</a:t>
            </a:r>
            <a:r>
              <a:rPr lang="en-IN" sz="1900" dirty="0" smtClean="0">
                <a:latin typeface="Kruti Dev 010" pitchFamily="2" charset="0"/>
              </a:rPr>
              <a:t> dh </a:t>
            </a:r>
            <a:r>
              <a:rPr lang="en-IN" sz="1900" dirty="0" err="1" smtClean="0">
                <a:latin typeface="Kruti Dev 010" pitchFamily="2" charset="0"/>
              </a:rPr>
              <a:t>fn'kk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esa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fd</a:t>
            </a:r>
            <a:r>
              <a:rPr lang="en-IN" sz="1900" dirty="0" smtClean="0">
                <a:latin typeface="Kruti Dev 010" pitchFamily="2" charset="0"/>
              </a:rPr>
              <a:t>, x, </a:t>
            </a:r>
            <a:r>
              <a:rPr lang="en-IN" sz="1900" dirty="0" err="1" smtClean="0">
                <a:latin typeface="Kruti Dev 010" pitchFamily="2" charset="0"/>
              </a:rPr>
              <a:t>iz;klksas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ihNs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Hkkjr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dk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gh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gkFk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jgk</a:t>
            </a:r>
            <a:r>
              <a:rPr lang="en-IN" sz="1900" dirty="0" smtClean="0">
                <a:latin typeface="Kruti Dev 010" pitchFamily="2" charset="0"/>
              </a:rPr>
              <a:t> </a:t>
            </a:r>
            <a:r>
              <a:rPr lang="en-IN" sz="1900" dirty="0" err="1" smtClean="0">
                <a:latin typeface="Kruti Dev 010" pitchFamily="2" charset="0"/>
              </a:rPr>
              <a:t>gSA</a:t>
            </a:r>
            <a:endParaRPr lang="en-IN" sz="19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018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/>
              <a:t>(6)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fu%'kL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khdj.k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iz;klksas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lg;ksx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Kruti Dev 010" pitchFamily="2" charset="0"/>
                <a:cs typeface="Times New Roman" pitchFamily="18" charset="0"/>
              </a:rPr>
              <a:t>nsuk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(To co-operate the U.N. in its efforts for Disarmament)</a:t>
            </a:r>
            <a:r>
              <a:rPr lang="en-IN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%&amp;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fo'o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'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kkfUr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rFkk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ekuork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HkykbZ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fy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,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ijek.kq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'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u"V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;k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deh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lq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&gt;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ko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nsrk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fu%'kL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khdj.k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'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=k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fu;U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k.k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dk;ZØeksa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egRoiw.kZ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o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ldkjkRed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Hkwfedk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jgh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us ;k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rks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bu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iz;klksa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leFkZu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fn;k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gS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;k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vius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lq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&gt;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koksa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fu%'kL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khdj.k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izfØ;k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ykHkkfUor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fd;k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fo'o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ijek.kq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'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eqDr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izLrko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lcls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igys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us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gh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j[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FkkA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us 1961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ijek.kq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fu%'kL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khdj.k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lfefr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ij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vU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ns'kksa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lgefr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izkIr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egRoiw.kZ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Hkwfedk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vnk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dhA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mlds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ckn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us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l?k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lnL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ns'kksa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}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kjk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1963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^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vkaf'kd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ijek.kq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ijh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k.k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izfrcUèk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lfUèk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*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lgefr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Kruti Dev 010" pitchFamily="2" charset="0"/>
                <a:cs typeface="Times New Roman" pitchFamily="18" charset="0"/>
              </a:rPr>
              <a:t>djkbZA</a:t>
            </a:r>
            <a:r>
              <a:rPr lang="en-IN" dirty="0" smtClean="0">
                <a:latin typeface="Kruti Dev 010" pitchFamily="2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b="1" dirty="0" smtClean="0"/>
              <a:t>(7) </a:t>
            </a:r>
            <a:r>
              <a:rPr lang="en-IN" b="1" dirty="0" err="1" smtClean="0">
                <a:latin typeface="Kruti Dev 010" pitchFamily="2" charset="0"/>
              </a:rPr>
              <a:t>xjhch</a:t>
            </a:r>
            <a:r>
              <a:rPr lang="en-IN" b="1" dirty="0" smtClean="0">
                <a:latin typeface="Kruti Dev 010" pitchFamily="2" charset="0"/>
              </a:rPr>
              <a:t>] </a:t>
            </a:r>
            <a:r>
              <a:rPr lang="en-IN" b="1" dirty="0" err="1" smtClean="0">
                <a:latin typeface="Kruti Dev 010" pitchFamily="2" charset="0"/>
              </a:rPr>
              <a:t>csjkstxkjh</a:t>
            </a:r>
            <a:r>
              <a:rPr lang="en-IN" b="1" dirty="0" smtClean="0">
                <a:latin typeface="Kruti Dev 010" pitchFamily="2" charset="0"/>
              </a:rPr>
              <a:t> o </a:t>
            </a:r>
            <a:r>
              <a:rPr lang="en-IN" b="1" dirty="0" err="1" smtClean="0">
                <a:latin typeface="Kruti Dev 010" pitchFamily="2" charset="0"/>
              </a:rPr>
              <a:t>vKkurk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dk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fouk'k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(To Eradicate Poverty, Unemployment and Ignorance)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Kruti Dev 010" pitchFamily="2" charset="0"/>
              </a:rPr>
              <a:t>%&amp;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ekuuk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tc</a:t>
            </a:r>
            <a:r>
              <a:rPr lang="en-IN" dirty="0" smtClean="0">
                <a:latin typeface="Kruti Dev 010" pitchFamily="2" charset="0"/>
              </a:rPr>
              <a:t> rd </a:t>
            </a:r>
            <a:r>
              <a:rPr lang="en-IN" dirty="0" err="1" smtClean="0">
                <a:latin typeface="Kruti Dev 010" pitchFamily="2" charset="0"/>
              </a:rPr>
              <a:t>fo'o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Hkw</a:t>
            </a:r>
            <a:r>
              <a:rPr lang="en-IN" dirty="0" smtClean="0">
                <a:latin typeface="Kruti Dev 010" pitchFamily="2" charset="0"/>
              </a:rPr>
              <a:t>[</a:t>
            </a:r>
            <a:r>
              <a:rPr lang="en-IN" dirty="0" err="1" smtClean="0">
                <a:latin typeface="Kruti Dev 010" pitchFamily="2" charset="0"/>
              </a:rPr>
              <a:t>kejh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xjhch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rFkk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vKkurk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jgsxh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rc</a:t>
            </a:r>
            <a:r>
              <a:rPr lang="en-IN" dirty="0" smtClean="0">
                <a:latin typeface="Kruti Dev 010" pitchFamily="2" charset="0"/>
              </a:rPr>
              <a:t> rd </a:t>
            </a:r>
            <a:r>
              <a:rPr lang="en-IN" dirty="0" err="1" smtClean="0">
                <a:latin typeface="Kruti Dev 010" pitchFamily="2" charset="0"/>
              </a:rPr>
              <a:t>jk"Vªksa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e/; </a:t>
            </a:r>
            <a:r>
              <a:rPr lang="en-IN" dirty="0" err="1" smtClean="0">
                <a:latin typeface="Kruti Dev 010" pitchFamily="2" charset="0"/>
              </a:rPr>
              <a:t>U;k;iw.kZ</a:t>
            </a:r>
            <a:r>
              <a:rPr lang="en-IN" dirty="0" smtClean="0">
                <a:latin typeface="Kruti Dev 010" pitchFamily="2" charset="0"/>
              </a:rPr>
              <a:t> o '</a:t>
            </a:r>
            <a:r>
              <a:rPr lang="en-IN" dirty="0" err="1" smtClean="0">
                <a:latin typeface="Kruti Dev 010" pitchFamily="2" charset="0"/>
              </a:rPr>
              <a:t>kkafriw.kZ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lEcUèkksa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fodkl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ugha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ldrkA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blfy</a:t>
            </a:r>
            <a:r>
              <a:rPr lang="en-IN" dirty="0" smtClean="0">
                <a:latin typeface="Kruti Dev 010" pitchFamily="2" charset="0"/>
              </a:rPr>
              <a:t>,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jk"V</a:t>
            </a:r>
            <a:r>
              <a:rPr lang="en-IN" dirty="0" smtClean="0">
                <a:latin typeface="Kruti Dev 010" pitchFamily="2" charset="0"/>
              </a:rPr>
              <a:t>ª </a:t>
            </a:r>
            <a:r>
              <a:rPr lang="en-IN" dirty="0" err="1" smtClean="0">
                <a:latin typeface="Kruti Dev 010" pitchFamily="2" charset="0"/>
              </a:rPr>
              <a:t>la?k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fofHkUu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laLFkkvksa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ekè;e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lkekftd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leL;kvksa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dkcw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iz;klksa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leFkZu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fo'o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cSad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vUrjkZ"Vªh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fodkl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laxBu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vkfn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laxBuksa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ekè;e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r`rh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fo'o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ns'kksa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vklku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fdLrksa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_.k </a:t>
            </a:r>
            <a:r>
              <a:rPr lang="en-IN" dirty="0" err="1" smtClean="0">
                <a:latin typeface="Kruti Dev 010" pitchFamily="2" charset="0"/>
              </a:rPr>
              <a:t>fnykus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iz;kl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jgk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lkFk&amp;lkFk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wusLdks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(UNESCO), </a:t>
            </a:r>
            <a:r>
              <a:rPr lang="en-IN" dirty="0" smtClean="0">
                <a:latin typeface="Kruti Dev 010" pitchFamily="2" charset="0"/>
              </a:rPr>
              <a:t>;</a:t>
            </a:r>
            <a:r>
              <a:rPr lang="en-IN" dirty="0" err="1" smtClean="0">
                <a:latin typeface="Kruti Dev 010" pitchFamily="2" charset="0"/>
              </a:rPr>
              <a:t>qfulsQ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(UNICEF), </a:t>
            </a:r>
            <a:r>
              <a:rPr lang="en-IN" dirty="0" err="1" smtClean="0">
                <a:latin typeface="Kruti Dev 010" pitchFamily="2" charset="0"/>
              </a:rPr>
              <a:t>fo'o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LokLF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laxBu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(WHO), </a:t>
            </a:r>
            <a:r>
              <a:rPr lang="en-IN" dirty="0" err="1" smtClean="0">
                <a:latin typeface="Kruti Dev 010" pitchFamily="2" charset="0"/>
              </a:rPr>
              <a:t>vUrjkZ"Vªh</a:t>
            </a:r>
            <a:r>
              <a:rPr lang="en-IN" dirty="0" smtClean="0">
                <a:latin typeface="Kruti Dev 010" pitchFamily="2" charset="0"/>
              </a:rPr>
              <a:t>; Je </a:t>
            </a:r>
            <a:r>
              <a:rPr lang="en-IN" dirty="0" err="1" smtClean="0">
                <a:latin typeface="Kruti Dev 010" pitchFamily="2" charset="0"/>
              </a:rPr>
              <a:t>laxBu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(ILO), </a:t>
            </a:r>
            <a:r>
              <a:rPr lang="en-IN" dirty="0" err="1" smtClean="0">
                <a:latin typeface="Kruti Dev 010" pitchFamily="2" charset="0"/>
              </a:rPr>
              <a:t>vkfn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ekè;e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xjhch</a:t>
            </a:r>
            <a:r>
              <a:rPr lang="en-IN" dirty="0" smtClean="0">
                <a:latin typeface="Kruti Dev 010" pitchFamily="2" charset="0"/>
              </a:rPr>
              <a:t>] </a:t>
            </a:r>
            <a:r>
              <a:rPr lang="en-IN" dirty="0" err="1" smtClean="0">
                <a:latin typeface="Kruti Dev 010" pitchFamily="2" charset="0"/>
              </a:rPr>
              <a:t>csjkstxkjh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rFkk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vf'k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tSlh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cqjkbZ;ksa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dkcw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ikus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iz;kl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jgk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ihNs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eq</a:t>
            </a:r>
            <a:r>
              <a:rPr lang="en-IN" dirty="0" smtClean="0">
                <a:latin typeface="Kruti Dev 010" pitchFamily="2" charset="0"/>
              </a:rPr>
              <a:t>[; /;s; ;</a:t>
            </a:r>
            <a:r>
              <a:rPr lang="en-IN" dirty="0" err="1" smtClean="0">
                <a:latin typeface="Kruti Dev 010" pitchFamily="2" charset="0"/>
              </a:rPr>
              <a:t>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jk"V</a:t>
            </a:r>
            <a:r>
              <a:rPr lang="en-IN" dirty="0" smtClean="0">
                <a:latin typeface="Kruti Dev 010" pitchFamily="2" charset="0"/>
              </a:rPr>
              <a:t>ª </a:t>
            </a:r>
            <a:r>
              <a:rPr lang="en-IN" dirty="0" err="1" smtClean="0">
                <a:latin typeface="Kruti Dev 010" pitchFamily="2" charset="0"/>
              </a:rPr>
              <a:t>la?k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fo'o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kkfUr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vkn'kZ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cqfu;knh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rkSj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izkIr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tk,A</a:t>
            </a:r>
            <a:endParaRPr lang="en-IN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IN" sz="2000" dirty="0" smtClean="0">
                <a:latin typeface="Kruti Dev 010" pitchFamily="2" charset="0"/>
              </a:rPr>
              <a:t>	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izeq</a:t>
            </a:r>
            <a:r>
              <a:rPr lang="en-IN" sz="2000" dirty="0" smtClean="0">
                <a:latin typeface="Kruti Dev 010" pitchFamily="2" charset="0"/>
              </a:rPr>
              <a:t>[k </a:t>
            </a:r>
            <a:r>
              <a:rPr lang="en-IN" sz="2000" dirty="0" err="1" smtClean="0">
                <a:latin typeface="Kruti Dev 010" pitchFamily="2" charset="0"/>
              </a:rPr>
              <a:t>è;s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LFkkiuk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fy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izeq</a:t>
            </a:r>
            <a:r>
              <a:rPr lang="en-IN" sz="2000" dirty="0" smtClean="0">
                <a:latin typeface="Kruti Dev 010" pitchFamily="2" charset="0"/>
              </a:rPr>
              <a:t>[k </a:t>
            </a:r>
            <a:r>
              <a:rPr lang="en-IN" sz="2000" dirty="0" err="1" smtClean="0">
                <a:latin typeface="Kruti Dev 010" pitchFamily="2" charset="0"/>
              </a:rPr>
              <a:t>ekU;rk</a:t>
            </a:r>
            <a:r>
              <a:rPr lang="en-IN" sz="2000" dirty="0" smtClean="0">
                <a:latin typeface="Kruti Dev 010" pitchFamily="2" charset="0"/>
              </a:rPr>
              <a:t> ;g </a:t>
            </a:r>
            <a:r>
              <a:rPr lang="en-IN" sz="2000" dirty="0" err="1" smtClean="0">
                <a:latin typeface="Kruti Dev 010" pitchFamily="2" charset="0"/>
              </a:rPr>
              <a:t>jgh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lqjf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O;oLFkk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izHkkoh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Hkwfedk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fufgr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ldrh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f}</a:t>
            </a:r>
            <a:r>
              <a:rPr lang="en-IN" sz="2000" dirty="0" err="1" smtClean="0">
                <a:latin typeface="Kruti Dev 010" pitchFamily="2" charset="0"/>
              </a:rPr>
              <a:t>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;q)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LFkkfir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laxBu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LFkkiuk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fo'ks"k</a:t>
            </a:r>
            <a:r>
              <a:rPr lang="en-IN" sz="2000" dirty="0" smtClean="0">
                <a:latin typeface="Kruti Dev 010" pitchFamily="2" charset="0"/>
              </a:rPr>
              <a:t> ;</a:t>
            </a:r>
            <a:r>
              <a:rPr lang="en-IN" sz="2000" dirty="0" err="1" smtClean="0">
                <a:latin typeface="Kruti Dev 010" pitchFamily="2" charset="0"/>
              </a:rPr>
              <a:t>ksxnku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ges'kk</a:t>
            </a:r>
            <a:r>
              <a:rPr lang="en-IN" sz="2000" dirty="0" smtClean="0">
                <a:latin typeface="Kruti Dev 010" pitchFamily="2" charset="0"/>
              </a:rPr>
              <a:t> ;g </a:t>
            </a:r>
            <a:r>
              <a:rPr lang="en-IN" sz="2000" dirty="0" err="1" smtClean="0">
                <a:latin typeface="Kruti Dev 010" pitchFamily="2" charset="0"/>
              </a:rPr>
              <a:t>dkeuk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Hkkoh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ihf</a:t>
            </a:r>
            <a:r>
              <a:rPr lang="en-IN" sz="2000" dirty="0" smtClean="0">
                <a:latin typeface="Kruti Dev 010" pitchFamily="2" charset="0"/>
              </a:rPr>
              <a:t>&lt;+;</a:t>
            </a:r>
            <a:r>
              <a:rPr lang="en-IN" sz="2000" dirty="0" err="1" smtClean="0">
                <a:latin typeface="Kruti Dev 010" pitchFamily="2" charset="0"/>
              </a:rPr>
              <a:t>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;q) dh </a:t>
            </a:r>
            <a:r>
              <a:rPr lang="en-IN" sz="2000" dirty="0" err="1" smtClean="0">
                <a:latin typeface="Kruti Dev 010" pitchFamily="2" charset="0"/>
              </a:rPr>
              <a:t>foHkhf"kdk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cpk;k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lkekftd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vkfFkZd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oSèkkfud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lekurk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vkèkkfjr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O;oLFkk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LFkkiuk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fdlh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mifuos'kokn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lkezkT;okn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jaxHksn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lekfIr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Hkwfedk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xgjk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usg</a:t>
            </a:r>
            <a:r>
              <a:rPr lang="en-IN" sz="2000" dirty="0" smtClean="0">
                <a:latin typeface="Kruti Dev 010" pitchFamily="2" charset="0"/>
              </a:rPr>
              <a:t># </a:t>
            </a:r>
            <a:r>
              <a:rPr lang="en-IN" sz="2000" dirty="0" err="1" smtClean="0">
                <a:latin typeface="Kruti Dev 010" pitchFamily="2" charset="0"/>
              </a:rPr>
              <a:t>th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dgk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gS&amp;ßge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jk"Vªla?k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fcuk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vkèkqfud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dYiuk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ugha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ldrsAÞ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ekuork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vk'kk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lafoèkku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vuqPNsn</a:t>
            </a:r>
            <a:r>
              <a:rPr lang="en-IN" sz="2000" dirty="0" smtClean="0">
                <a:latin typeface="Kruti Dev 010" pitchFamily="2" charset="0"/>
              </a:rPr>
              <a:t> 51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Li"V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fy</a:t>
            </a:r>
            <a:r>
              <a:rPr lang="en-IN" sz="2000" dirty="0" smtClean="0">
                <a:latin typeface="Kruti Dev 010" pitchFamily="2" charset="0"/>
              </a:rPr>
              <a:t>[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ewykèkkj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cuk;sxkA</a:t>
            </a:r>
            <a:endParaRPr lang="en-IN" sz="2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300" b="1" dirty="0" err="1" smtClean="0">
                <a:latin typeface="Kruti Dev 010" pitchFamily="2" charset="0"/>
              </a:rPr>
              <a:t>la;qDr</a:t>
            </a:r>
            <a:r>
              <a:rPr lang="en-IN" sz="3300" b="1" dirty="0" smtClean="0">
                <a:latin typeface="Kruti Dev 010" pitchFamily="2" charset="0"/>
              </a:rPr>
              <a:t> </a:t>
            </a:r>
            <a:r>
              <a:rPr lang="en-IN" sz="3300" b="1" dirty="0" err="1" smtClean="0">
                <a:latin typeface="Kruti Dev 010" pitchFamily="2" charset="0"/>
              </a:rPr>
              <a:t>jk"V</a:t>
            </a:r>
            <a:r>
              <a:rPr lang="en-IN" sz="3300" b="1" dirty="0" smtClean="0">
                <a:latin typeface="Kruti Dev 010" pitchFamily="2" charset="0"/>
              </a:rPr>
              <a:t>ª </a:t>
            </a:r>
            <a:r>
              <a:rPr lang="en-IN" sz="3300" b="1" dirty="0" err="1" smtClean="0">
                <a:latin typeface="Kruti Dev 010" pitchFamily="2" charset="0"/>
              </a:rPr>
              <a:t>la?k</a:t>
            </a:r>
            <a:r>
              <a:rPr lang="en-IN" sz="3300" b="1" dirty="0" smtClean="0">
                <a:latin typeface="Kruti Dev 010" pitchFamily="2" charset="0"/>
              </a:rPr>
              <a:t> dh </a:t>
            </a:r>
            <a:r>
              <a:rPr lang="en-IN" sz="3300" b="1" dirty="0" err="1" smtClean="0">
                <a:latin typeface="Kruti Dev 010" pitchFamily="2" charset="0"/>
              </a:rPr>
              <a:t>mRifÙk</a:t>
            </a:r>
            <a:r>
              <a:rPr lang="en-IN" sz="3300" b="1" dirty="0" smtClean="0">
                <a:latin typeface="Kruti Dev 010" pitchFamily="2" charset="0"/>
              </a:rPr>
              <a:t> o </a:t>
            </a:r>
            <a:r>
              <a:rPr lang="en-IN" sz="3300" b="1" dirty="0" err="1" smtClean="0">
                <a:latin typeface="Kruti Dev 010" pitchFamily="2" charset="0"/>
              </a:rPr>
              <a:t>mís</a:t>
            </a:r>
            <a:r>
              <a:rPr lang="en-IN" sz="3300" b="1" dirty="0" smtClean="0">
                <a:latin typeface="Kruti Dev 010" pitchFamily="2" charset="0"/>
              </a:rPr>
              <a:t>';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3300" b="1" dirty="0" smtClean="0"/>
              <a:t>(Origin and Objectives of the United Nations)</a:t>
            </a:r>
            <a:endParaRPr lang="en-IN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IN" sz="2000" dirty="0" smtClean="0">
                <a:latin typeface="Kruti Dev 010" pitchFamily="2" charset="0"/>
              </a:rPr>
              <a:t>	f}</a:t>
            </a:r>
            <a:r>
              <a:rPr lang="en-IN" sz="2000" dirty="0" err="1" smtClean="0">
                <a:latin typeface="Kruti Dev 010" pitchFamily="2" charset="0"/>
              </a:rPr>
              <a:t>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;q)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nkSjku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yksdrU</a:t>
            </a:r>
            <a:r>
              <a:rPr lang="en-IN" sz="2000" dirty="0" smtClean="0">
                <a:latin typeface="Kruti Dev 010" pitchFamily="2" charset="0"/>
              </a:rPr>
              <a:t>=k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laj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kd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ekuork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dY;k.k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pkgus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okys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,d ,</a:t>
            </a:r>
            <a:r>
              <a:rPr lang="en-IN" sz="2000" dirty="0" err="1" smtClean="0">
                <a:latin typeface="Kruti Dev 010" pitchFamily="2" charset="0"/>
              </a:rPr>
              <a:t>sls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yksdrU</a:t>
            </a:r>
            <a:r>
              <a:rPr lang="en-IN" sz="2000" dirty="0" smtClean="0">
                <a:latin typeface="Kruti Dev 010" pitchFamily="2" charset="0"/>
              </a:rPr>
              <a:t>=k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laj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kd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ekuork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dY;k.k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pkgus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okys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,d ,</a:t>
            </a:r>
            <a:r>
              <a:rPr lang="en-IN" sz="2000" dirty="0" err="1" smtClean="0">
                <a:latin typeface="Kruti Dev 010" pitchFamily="2" charset="0"/>
              </a:rPr>
              <a:t>sls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&lt;</a:t>
            </a:r>
            <a:r>
              <a:rPr lang="en-IN" sz="2000" dirty="0" err="1" smtClean="0">
                <a:latin typeface="Kruti Dev 010" pitchFamily="2" charset="0"/>
              </a:rPr>
              <a:t>kaps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fuekZ.k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fopkj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yx</a:t>
            </a:r>
            <a:r>
              <a:rPr lang="en-IN" sz="2000" dirty="0" smtClean="0">
                <a:latin typeface="Kruti Dev 010" pitchFamily="2" charset="0"/>
              </a:rPr>
              <a:t> x, </a:t>
            </a:r>
            <a:r>
              <a:rPr lang="en-IN" sz="2000" dirty="0" err="1" smtClean="0">
                <a:latin typeface="Kruti Dev 010" pitchFamily="2" charset="0"/>
              </a:rPr>
              <a:t>Fks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LFkkfir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fn'kk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egRoiw.kZ</a:t>
            </a:r>
            <a:r>
              <a:rPr lang="en-IN" sz="2000" dirty="0" smtClean="0">
                <a:latin typeface="Kruti Dev 010" pitchFamily="2" charset="0"/>
              </a:rPr>
              <a:t> ;</a:t>
            </a:r>
            <a:r>
              <a:rPr lang="en-IN" sz="2000" dirty="0" err="1" smtClean="0">
                <a:latin typeface="Kruti Dev 010" pitchFamily="2" charset="0"/>
              </a:rPr>
              <a:t>ksxnku</a:t>
            </a:r>
            <a:r>
              <a:rPr lang="en-IN" sz="2000" dirty="0" smtClean="0">
                <a:latin typeface="Kruti Dev 010" pitchFamily="2" charset="0"/>
              </a:rPr>
              <a:t> ns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ekuork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Hkkoh</a:t>
            </a:r>
            <a:r>
              <a:rPr lang="en-IN" sz="2000" dirty="0" smtClean="0">
                <a:latin typeface="Kruti Dev 010" pitchFamily="2" charset="0"/>
              </a:rPr>
              <a:t> ;q)</a:t>
            </a:r>
            <a:r>
              <a:rPr lang="en-IN" sz="2000" dirty="0" err="1" smtClean="0">
                <a:latin typeface="Kruti Dev 010" pitchFamily="2" charset="0"/>
              </a:rPr>
              <a:t>ksa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foHkhf"kdk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cpk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n`f"V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24 </a:t>
            </a:r>
            <a:r>
              <a:rPr lang="en-IN" sz="2000" dirty="0" err="1" smtClean="0">
                <a:latin typeface="Kruti Dev 010" pitchFamily="2" charset="0"/>
              </a:rPr>
              <a:t>vDrwcj</a:t>
            </a:r>
            <a:r>
              <a:rPr lang="en-IN" sz="2000" dirty="0" smtClean="0">
                <a:latin typeface="Kruti Dev 010" pitchFamily="2" charset="0"/>
              </a:rPr>
              <a:t>] 1945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51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feydj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lsuÝkaflldks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lEesyu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fofèkor</a:t>
            </a:r>
            <a:r>
              <a:rPr lang="en-IN" sz="2000" dirty="0" smtClean="0">
                <a:latin typeface="Kruti Dev 010" pitchFamily="2" charset="0"/>
              </a:rPr>
              <a:t>~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uked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laLFkk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LFkkiuk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dhA</a:t>
            </a:r>
            <a:r>
              <a:rPr lang="en-IN" sz="2000" dirty="0" smtClean="0">
                <a:latin typeface="Kruti Dev 010" pitchFamily="2" charset="0"/>
              </a:rPr>
              <a:t> /</a:t>
            </a:r>
            <a:r>
              <a:rPr lang="en-IN" sz="2000" dirty="0" err="1" smtClean="0">
                <a:latin typeface="Kruti Dev 010" pitchFamily="2" charset="0"/>
              </a:rPr>
              <a:t>khjs</a:t>
            </a:r>
            <a:r>
              <a:rPr lang="en-IN" sz="2000" dirty="0" smtClean="0">
                <a:latin typeface="Kruti Dev 010" pitchFamily="2" charset="0"/>
              </a:rPr>
              <a:t>&amp;/</a:t>
            </a:r>
            <a:r>
              <a:rPr lang="en-IN" sz="2000" dirty="0" err="1" smtClean="0">
                <a:latin typeface="Kruti Dev 010" pitchFamily="2" charset="0"/>
              </a:rPr>
              <a:t>khjs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laxBu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egRo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la[;k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o`fa</a:t>
            </a:r>
            <a:r>
              <a:rPr lang="en-IN" sz="2000" dirty="0" smtClean="0">
                <a:latin typeface="Kruti Dev 010" pitchFamily="2" charset="0"/>
              </a:rPr>
              <a:t>) dh </a:t>
            </a:r>
            <a:r>
              <a:rPr lang="en-IN" sz="2000" dirty="0" err="1" smtClean="0">
                <a:latin typeface="Kruti Dev 010" pitchFamily="2" charset="0"/>
              </a:rPr>
              <a:t>xbZ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vkt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la[;k 191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laxBu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laLFkkid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og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ckj&amp;ckj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vkn'kks</a:t>
            </a:r>
            <a:r>
              <a:rPr lang="en-IN" sz="2000" dirty="0" smtClean="0">
                <a:latin typeface="Kruti Dev 010" pitchFamily="2" charset="0"/>
              </a:rPr>
              <a:t>±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opuc</a:t>
            </a:r>
            <a:r>
              <a:rPr lang="en-IN" sz="2000" dirty="0" smtClean="0">
                <a:latin typeface="Kruti Dev 010" pitchFamily="2" charset="0"/>
              </a:rPr>
              <a:t>)</a:t>
            </a:r>
            <a:r>
              <a:rPr lang="en-IN" sz="2000" dirty="0" err="1" smtClean="0">
                <a:latin typeface="Kruti Dev 010" pitchFamily="2" charset="0"/>
              </a:rPr>
              <a:t>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n'kkZrk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laxBu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izeq</a:t>
            </a:r>
            <a:r>
              <a:rPr lang="en-IN" sz="2000" dirty="0" smtClean="0">
                <a:latin typeface="Kruti Dev 010" pitchFamily="2" charset="0"/>
              </a:rPr>
              <a:t>[k </a:t>
            </a:r>
            <a:r>
              <a:rPr lang="en-IN" sz="2000" dirty="0" err="1" smtClean="0">
                <a:latin typeface="Kruti Dev 010" pitchFamily="2" charset="0"/>
              </a:rPr>
              <a:t>mís</a:t>
            </a:r>
            <a:r>
              <a:rPr lang="en-IN" sz="2000" dirty="0" smtClean="0">
                <a:latin typeface="Kruti Dev 010" pitchFamily="2" charset="0"/>
              </a:rPr>
              <a:t>'; </a:t>
            </a:r>
            <a:r>
              <a:rPr lang="en-IN" sz="2000" dirty="0" err="1" smtClean="0">
                <a:latin typeface="Kruti Dev 010" pitchFamily="2" charset="0"/>
              </a:rPr>
              <a:t>fuEufyf</a:t>
            </a:r>
            <a:r>
              <a:rPr lang="en-IN" sz="2000" dirty="0" smtClean="0">
                <a:latin typeface="Kruti Dev 010" pitchFamily="2" charset="0"/>
              </a:rPr>
              <a:t>[</a:t>
            </a:r>
            <a:r>
              <a:rPr lang="en-IN" sz="2000" dirty="0" err="1" smtClean="0">
                <a:latin typeface="Kruti Dev 010" pitchFamily="2" charset="0"/>
              </a:rPr>
              <a:t>kr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%&amp;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lqj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dk;e</a:t>
            </a:r>
            <a:r>
              <a:rPr lang="en-IN" sz="2000" dirty="0" smtClean="0">
                <a:latin typeface="Kruti Dev 010" pitchFamily="2" charset="0"/>
              </a:rPr>
              <a:t> j[</a:t>
            </a:r>
            <a:r>
              <a:rPr lang="en-IN" sz="2000" dirty="0" err="1" smtClean="0">
                <a:latin typeface="Kruti Dev 010" pitchFamily="2" charset="0"/>
              </a:rPr>
              <a:t>kuk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[</a:t>
            </a:r>
            <a:r>
              <a:rPr lang="en-IN" sz="2000" dirty="0" err="1" smtClean="0">
                <a:latin typeface="Kruti Dev 010" pitchFamily="2" charset="0"/>
              </a:rPr>
              <a:t>krjksa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cpus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fy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izHkkoh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lkewfgd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lqj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O;oLFkk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djukA</a:t>
            </a:r>
            <a:endParaRPr lang="en-IN" sz="20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IN" sz="2000" dirty="0" err="1" smtClean="0">
                <a:latin typeface="Kruti Dev 010" pitchFamily="2" charset="0"/>
              </a:rPr>
              <a:t>lHkh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jk"Vªksa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chp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</a:t>
            </a:r>
            <a:r>
              <a:rPr lang="en-IN" sz="2000" dirty="0" smtClean="0">
                <a:latin typeface="Kruti Dev 010" pitchFamily="2" charset="0"/>
              </a:rPr>
              <a:t>=</a:t>
            </a:r>
            <a:r>
              <a:rPr lang="en-IN" sz="2000" dirty="0" err="1" smtClean="0">
                <a:latin typeface="Kruti Dev 010" pitchFamily="2" charset="0"/>
              </a:rPr>
              <a:t>khiw.kZ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lEcUèkksa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fodkl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fooknksa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kkafriw.kZ</a:t>
            </a:r>
            <a:r>
              <a:rPr lang="en-IN" sz="2000" dirty="0" smtClean="0">
                <a:latin typeface="Kruti Dev 010" pitchFamily="2" charset="0"/>
              </a:rPr>
              <a:t> &lt;</a:t>
            </a:r>
            <a:r>
              <a:rPr lang="en-IN" sz="2000" dirty="0" err="1" smtClean="0">
                <a:latin typeface="Kruti Dev 010" pitchFamily="2" charset="0"/>
              </a:rPr>
              <a:t>ax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djukA</a:t>
            </a:r>
            <a:endParaRPr lang="en-IN" sz="2000" dirty="0" smtClean="0">
              <a:latin typeface="Kruti Dev 010" pitchFamily="2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(iii)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jk"Vªksa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vkRefu.kZ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mifuos'kokn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fo?kVu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izfØ;k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nsukA</a:t>
            </a:r>
            <a:endParaRPr lang="en-IN" sz="2000" dirty="0" smtClean="0">
              <a:latin typeface="Kruti Dev 010" pitchFamily="2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(iv) </a:t>
            </a:r>
            <a:r>
              <a:rPr lang="en-IN" sz="2000" dirty="0" err="1" smtClean="0">
                <a:latin typeface="Kruti Dev 010" pitchFamily="2" charset="0"/>
              </a:rPr>
              <a:t>lkekftd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vkfFkZd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lkaLÑfrd</a:t>
            </a:r>
            <a:r>
              <a:rPr lang="en-IN" sz="2000" dirty="0" smtClean="0">
                <a:latin typeface="Kruti Dev 010" pitchFamily="2" charset="0"/>
              </a:rPr>
              <a:t> ,</a:t>
            </a:r>
            <a:r>
              <a:rPr lang="en-IN" sz="2000" dirty="0" err="1" smtClean="0">
                <a:latin typeface="Kruti Dev 010" pitchFamily="2" charset="0"/>
              </a:rPr>
              <a:t>oa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ekuoh</a:t>
            </a:r>
            <a:r>
              <a:rPr lang="en-IN" sz="2000" dirty="0" smtClean="0">
                <a:latin typeface="Kruti Dev 010" pitchFamily="2" charset="0"/>
              </a:rPr>
              <a:t>; {</a:t>
            </a:r>
            <a:r>
              <a:rPr lang="en-IN" sz="2000" dirty="0" err="1" smtClean="0">
                <a:latin typeface="Kruti Dev 010" pitchFamily="2" charset="0"/>
              </a:rPr>
              <a:t>ks</a:t>
            </a:r>
            <a:r>
              <a:rPr lang="en-IN" sz="2000" dirty="0" smtClean="0">
                <a:latin typeface="Kruti Dev 010" pitchFamily="2" charset="0"/>
              </a:rPr>
              <a:t>=</a:t>
            </a:r>
            <a:r>
              <a:rPr lang="en-IN" sz="2000" dirty="0" err="1" smtClean="0">
                <a:latin typeface="Kruti Dev 010" pitchFamily="2" charset="0"/>
              </a:rPr>
              <a:t>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lg;ksx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izksRlkfgr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djukA</a:t>
            </a:r>
            <a:endParaRPr lang="en-IN" sz="2000" dirty="0" smtClean="0">
              <a:latin typeface="Kruti Dev 010" pitchFamily="2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(v)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fu%'kL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=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khdj.k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c&lt;+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kok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nsukA</a:t>
            </a:r>
            <a:endParaRPr lang="en-IN" sz="2000" dirty="0" smtClean="0">
              <a:latin typeface="Kruti Dev 010" pitchFamily="2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(vi)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ubZ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vUrjkZ"Vªh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vFkZO;oLFkk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LFkkiuk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djukA</a:t>
            </a:r>
            <a:endParaRPr lang="en-IN" sz="2000" dirty="0" smtClean="0">
              <a:latin typeface="Kruti Dev 010" pitchFamily="2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(vii)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ekuokf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kdkjksa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lqj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djukA</a:t>
            </a:r>
            <a:endParaRPr lang="en-IN" sz="2000" dirty="0" smtClean="0">
              <a:latin typeface="Kruti Dev 010" pitchFamily="2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(viii)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vUrjkZ"Vªh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vkradokn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lekIr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djukA</a:t>
            </a:r>
            <a:endParaRPr lang="en-IN" sz="2000" dirty="0" smtClean="0">
              <a:latin typeface="Kruti Dev 010" pitchFamily="2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	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lafo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/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vuqPNsn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51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Li"V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: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i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dgk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x;k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gS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fd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ßHkkjr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vUrjkZ"Vªh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'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kkfUr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lqj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{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mUufr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]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jk"Vªksa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eè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U;k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lEekuiw.kZ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lEcUèkksa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cuk;s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j[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kuk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]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laxfBr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yksxksa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,d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nwljs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O;ogkjksa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vUrjkZ"Vªh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fofèk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lfUèk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cUèkuksa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izfr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vknj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c&lt;+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kus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rFkk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vUrjkZ"Vªh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fooknksa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eè;LFkrk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}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kjk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'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kkfUriw.kZ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&lt;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ax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gy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iz;kl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djsxkAÞ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bl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rjg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lnL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;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: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i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fl)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kUr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rkSj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ij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dk;Z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djus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lkFk&amp;lkFk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O;ogkj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Hkh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dk;Zjr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~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fo'okl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vkSj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bl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fo'o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laLFkk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ds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lkFk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lg;ksx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]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fons'k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uhfr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dk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izeq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[k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LrEHk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Kruti Dev 010" pitchFamily="2" charset="0"/>
                <a:cs typeface="Times New Roman" pitchFamily="18" charset="0"/>
              </a:rPr>
              <a:t>gSA</a:t>
            </a:r>
            <a:endParaRPr lang="en-IN" sz="2000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300" b="1" dirty="0" err="1" smtClean="0">
                <a:latin typeface="Kruti Dev 010" pitchFamily="2" charset="0"/>
                <a:cs typeface="Times New Roman" pitchFamily="18" charset="0"/>
              </a:rPr>
              <a:t>la;qDr</a:t>
            </a:r>
            <a:r>
              <a:rPr lang="en-IN" sz="33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3300" b="1" dirty="0" err="1" smtClean="0">
                <a:latin typeface="Kruti Dev 010" pitchFamily="2" charset="0"/>
                <a:cs typeface="Times New Roman" pitchFamily="18" charset="0"/>
              </a:rPr>
              <a:t>jk"V</a:t>
            </a:r>
            <a:r>
              <a:rPr lang="en-IN" sz="3300" b="1" dirty="0" smtClean="0">
                <a:latin typeface="Kruti Dev 010" pitchFamily="2" charset="0"/>
                <a:cs typeface="Times New Roman" pitchFamily="18" charset="0"/>
              </a:rPr>
              <a:t>ª </a:t>
            </a:r>
            <a:r>
              <a:rPr lang="en-IN" sz="3300" b="1" dirty="0" err="1" smtClean="0">
                <a:latin typeface="Kruti Dev 010" pitchFamily="2" charset="0"/>
                <a:cs typeface="Times New Roman" pitchFamily="18" charset="0"/>
              </a:rPr>
              <a:t>la?k</a:t>
            </a:r>
            <a:r>
              <a:rPr lang="en-IN" sz="33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3300" b="1" dirty="0" err="1" smtClean="0">
                <a:latin typeface="Kruti Dev 010" pitchFamily="2" charset="0"/>
                <a:cs typeface="Times New Roman" pitchFamily="18" charset="0"/>
              </a:rPr>
              <a:t>esa</a:t>
            </a:r>
            <a:r>
              <a:rPr lang="en-IN" sz="3300" b="1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3300" b="1" dirty="0" err="1" smtClean="0">
                <a:latin typeface="Kruti Dev 010" pitchFamily="2" charset="0"/>
                <a:cs typeface="Times New Roman" pitchFamily="18" charset="0"/>
              </a:rPr>
              <a:t>Hkkjr</a:t>
            </a:r>
            <a:r>
              <a:rPr lang="en-IN" sz="3300" b="1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sz="3300" b="1" dirty="0" err="1" smtClean="0">
                <a:latin typeface="Kruti Dev 010" pitchFamily="2" charset="0"/>
                <a:cs typeface="Times New Roman" pitchFamily="18" charset="0"/>
              </a:rPr>
              <a:t>Hkwwfedk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sz="3300" b="1" dirty="0" smtClean="0"/>
              <a:t>(India's Role in the United Nations)</a:t>
            </a:r>
            <a:endParaRPr lang="en-IN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IN" sz="2000" dirty="0" smtClean="0">
                <a:latin typeface="Kruti Dev 010" pitchFamily="2" charset="0"/>
              </a:rPr>
              <a:t>	f}</a:t>
            </a:r>
            <a:r>
              <a:rPr lang="en-IN" sz="2000" dirty="0" err="1" smtClean="0">
                <a:latin typeface="Kruti Dev 010" pitchFamily="2" charset="0"/>
              </a:rPr>
              <a:t>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;q)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vesfjdk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lksfo;r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easa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khr</a:t>
            </a:r>
            <a:r>
              <a:rPr lang="en-IN" sz="2000" dirty="0" smtClean="0">
                <a:latin typeface="Kruti Dev 010" pitchFamily="2" charset="0"/>
              </a:rPr>
              <a:t> ;q)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fNM</a:t>
            </a:r>
            <a:r>
              <a:rPr lang="en-IN" sz="2000" dirty="0" smtClean="0">
                <a:latin typeface="Kruti Dev 010" pitchFamily="2" charset="0"/>
              </a:rPr>
              <a:t>+ </a:t>
            </a:r>
            <a:r>
              <a:rPr lang="en-IN" sz="2000" dirty="0" err="1" smtClean="0">
                <a:latin typeface="Kruti Dev 010" pitchFamily="2" charset="0"/>
              </a:rPr>
              <a:t>tkuk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tSls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uo&amp;Lokèkhu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fy</a:t>
            </a:r>
            <a:r>
              <a:rPr lang="en-IN" sz="2000" dirty="0" smtClean="0">
                <a:latin typeface="Kruti Dev 010" pitchFamily="2" charset="0"/>
              </a:rPr>
              <a:t>, ,d </a:t>
            </a:r>
            <a:r>
              <a:rPr lang="en-IN" sz="2000" dirty="0" err="1" smtClean="0">
                <a:latin typeface="Kruti Dev 010" pitchFamily="2" charset="0"/>
              </a:rPr>
              <a:t>xEHkhj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pqukSrh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fy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Hk;kud</a:t>
            </a:r>
            <a:r>
              <a:rPr lang="en-IN" sz="2000" dirty="0" smtClean="0">
                <a:latin typeface="Kruti Dev 010" pitchFamily="2" charset="0"/>
              </a:rPr>
              <a:t> [</a:t>
            </a:r>
            <a:r>
              <a:rPr lang="en-IN" sz="2000" dirty="0" err="1" smtClean="0">
                <a:latin typeface="Kruti Dev 010" pitchFamily="2" charset="0"/>
              </a:rPr>
              <a:t>krjk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FkkA</a:t>
            </a:r>
            <a:r>
              <a:rPr lang="en-IN" sz="2000" dirty="0" smtClean="0">
                <a:latin typeface="Kruti Dev 010" pitchFamily="2" charset="0"/>
              </a:rPr>
              <a:t> f}</a:t>
            </a:r>
            <a:r>
              <a:rPr lang="en-IN" sz="2000" dirty="0" err="1" smtClean="0">
                <a:latin typeface="Kruti Dev 010" pitchFamily="2" charset="0"/>
              </a:rPr>
              <a:t>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;q)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izkIr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ekxZ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mifuos'kokn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jaxHksn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jk"Vªksa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vkfFkZd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fiNM+kiu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izeq</a:t>
            </a:r>
            <a:r>
              <a:rPr lang="en-IN" sz="2000" dirty="0" smtClean="0">
                <a:latin typeface="Kruti Dev 010" pitchFamily="2" charset="0"/>
              </a:rPr>
              <a:t>[k </a:t>
            </a:r>
            <a:r>
              <a:rPr lang="en-IN" sz="2000" dirty="0" err="1" smtClean="0">
                <a:latin typeface="Kruti Dev 010" pitchFamily="2" charset="0"/>
              </a:rPr>
              <a:t>ckèkk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mHkjhA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khr</a:t>
            </a:r>
            <a:r>
              <a:rPr lang="en-IN" sz="2000" dirty="0" smtClean="0">
                <a:latin typeface="Kruti Dev 010" pitchFamily="2" charset="0"/>
              </a:rPr>
              <a:t> ;q) dh </a:t>
            </a:r>
            <a:r>
              <a:rPr lang="en-IN" sz="2000" dirty="0" err="1" smtClean="0">
                <a:latin typeface="Kruti Dev 010" pitchFamily="2" charset="0"/>
              </a:rPr>
              <a:t>ifjfLFkfr;ksa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izkIr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vfèkd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tfVy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fn;kA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dqN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mis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djuh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kq</a:t>
            </a:r>
            <a:r>
              <a:rPr lang="en-IN" sz="2000" dirty="0" smtClean="0">
                <a:latin typeface="Kruti Dev 010" pitchFamily="2" charset="0"/>
              </a:rPr>
              <a:t># </a:t>
            </a:r>
            <a:r>
              <a:rPr lang="en-IN" sz="2000" dirty="0" err="1" smtClean="0">
                <a:latin typeface="Kruti Dev 010" pitchFamily="2" charset="0"/>
              </a:rPr>
              <a:t>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okrkoj.k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krk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izfriknu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vkxs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mls</a:t>
            </a:r>
            <a:r>
              <a:rPr lang="en-IN" sz="2000" dirty="0" smtClean="0">
                <a:latin typeface="Kruti Dev 010" pitchFamily="2" charset="0"/>
              </a:rPr>
              <a:t> ,d </a:t>
            </a:r>
            <a:r>
              <a:rPr lang="en-IN" sz="2000" dirty="0" err="1" smtClean="0">
                <a:latin typeface="Kruti Dev 010" pitchFamily="2" charset="0"/>
              </a:rPr>
              <a:t>vkUnksyu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ns </a:t>
            </a:r>
            <a:r>
              <a:rPr lang="en-IN" sz="2000" dirty="0" err="1" smtClean="0">
                <a:latin typeface="Kruti Dev 010" pitchFamily="2" charset="0"/>
              </a:rPr>
              <a:t>fn;k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rkfd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ekè;e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o </a:t>
            </a:r>
            <a:r>
              <a:rPr lang="en-IN" sz="2000" dirty="0" err="1" smtClean="0">
                <a:latin typeface="Kruti Dev 010" pitchFamily="2" charset="0"/>
              </a:rPr>
              <a:t>uo&amp;Lokèkhu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r`rh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lEizHkqrk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jk"Vªh</a:t>
            </a:r>
            <a:r>
              <a:rPr lang="en-IN" sz="2000" dirty="0" smtClean="0">
                <a:latin typeface="Kruti Dev 010" pitchFamily="2" charset="0"/>
              </a:rPr>
              <a:t>; ,</a:t>
            </a:r>
            <a:r>
              <a:rPr lang="en-IN" sz="2000" dirty="0" err="1" smtClean="0">
                <a:latin typeface="Kruti Dev 010" pitchFamily="2" charset="0"/>
              </a:rPr>
              <a:t>drk</a:t>
            </a:r>
            <a:r>
              <a:rPr lang="en-IN" sz="2000" dirty="0" smtClean="0">
                <a:latin typeface="Kruti Dev 010" pitchFamily="2" charset="0"/>
              </a:rPr>
              <a:t> o v[</a:t>
            </a:r>
            <a:r>
              <a:rPr lang="en-IN" sz="2000" dirty="0" err="1" smtClean="0">
                <a:latin typeface="Kruti Dev 010" pitchFamily="2" charset="0"/>
              </a:rPr>
              <a:t>k.Mrk</a:t>
            </a:r>
            <a:r>
              <a:rPr lang="en-IN" sz="2000" dirty="0" smtClean="0">
                <a:latin typeface="Kruti Dev 010" pitchFamily="2" charset="0"/>
              </a:rPr>
              <a:t> dh j{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ldsaA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vkUnksyu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,d ,</a:t>
            </a:r>
            <a:r>
              <a:rPr lang="en-IN" sz="2000" dirty="0" err="1" smtClean="0">
                <a:latin typeface="Kruti Dev 010" pitchFamily="2" charset="0"/>
              </a:rPr>
              <a:t>slk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eap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fn;k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tgka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r`rh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lka</a:t>
            </a:r>
            <a:r>
              <a:rPr lang="en-IN" sz="2000" dirty="0" smtClean="0">
                <a:latin typeface="Kruti Dev 010" pitchFamily="2" charset="0"/>
              </a:rPr>
              <a:t>&gt;h </a:t>
            </a:r>
            <a:r>
              <a:rPr lang="en-IN" sz="2000" dirty="0" err="1" smtClean="0">
                <a:latin typeface="Kruti Dev 010" pitchFamily="2" charset="0"/>
              </a:rPr>
              <a:t>leL;kvksa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fopkj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ldrs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ekè;e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leL;kvksa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funku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ldrs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FksA</a:t>
            </a:r>
            <a:endParaRPr lang="en-IN" sz="2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711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xqV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dh la[;k </a:t>
            </a:r>
            <a:r>
              <a:rPr lang="en-IN" sz="2000" dirty="0" err="1" smtClean="0">
                <a:latin typeface="Kruti Dev 010" pitchFamily="2" charset="0"/>
              </a:rPr>
              <a:t>vfèkd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Fkh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blfy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vius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izkIr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dqN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gn</a:t>
            </a:r>
            <a:r>
              <a:rPr lang="en-IN" sz="2000" dirty="0" smtClean="0">
                <a:latin typeface="Kruti Dev 010" pitchFamily="2" charset="0"/>
              </a:rPr>
              <a:t> rd </a:t>
            </a:r>
            <a:r>
              <a:rPr lang="en-IN" sz="2000" dirty="0" err="1" smtClean="0">
                <a:latin typeface="Kruti Dev 010" pitchFamily="2" charset="0"/>
              </a:rPr>
              <a:t>lQy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jgrh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FkhA;gh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krk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vkt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tkrh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okyk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izFke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;g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izkIr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è;s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cuk;s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gq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lfØ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lg;ksx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dbZ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ckj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lqj</a:t>
            </a:r>
            <a:r>
              <a:rPr lang="en-IN" sz="2000" dirty="0" smtClean="0">
                <a:latin typeface="Kruti Dev 010" pitchFamily="2" charset="0"/>
              </a:rPr>
              <a:t>{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ifj"kn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vLFkk;h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pqdk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izfrfufèk</a:t>
            </a:r>
            <a:r>
              <a:rPr lang="en-IN" sz="2000" dirty="0" smtClean="0">
                <a:latin typeface="Kruti Dev 010" pitchFamily="2" charset="0"/>
              </a:rPr>
              <a:t> ,</a:t>
            </a:r>
            <a:r>
              <a:rPr lang="en-IN" sz="2000" dirty="0" err="1" smtClean="0">
                <a:latin typeface="Kruti Dev 010" pitchFamily="2" charset="0"/>
              </a:rPr>
              <a:t>oa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mPpdksfV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jktusrk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Hkstrk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egklHkk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vkBosa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vfèksos'ku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Jherh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fot</a:t>
            </a:r>
            <a:r>
              <a:rPr lang="en-IN" sz="2000" dirty="0" smtClean="0">
                <a:latin typeface="Kruti Dev 010" pitchFamily="2" charset="0"/>
              </a:rPr>
              <a:t>; y{eh </a:t>
            </a:r>
            <a:r>
              <a:rPr lang="en-IN" sz="2000" dirty="0" err="1" smtClean="0">
                <a:latin typeface="Kruti Dev 010" pitchFamily="2" charset="0"/>
              </a:rPr>
              <a:t>iafMr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egklHkk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dk;Z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lapkyu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blds</a:t>
            </a:r>
            <a:endParaRPr lang="en-IN" sz="2000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err="1" smtClean="0">
                <a:latin typeface="Kruti Dev 010" pitchFamily="2" charset="0"/>
              </a:rPr>
              <a:t>vfrfjDr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izfl</a:t>
            </a:r>
            <a:r>
              <a:rPr lang="en-IN" sz="2000" dirty="0" smtClean="0">
                <a:latin typeface="Kruti Dev 010" pitchFamily="2" charset="0"/>
              </a:rPr>
              <a:t>) </a:t>
            </a:r>
            <a:r>
              <a:rPr lang="en-IN" sz="2000" dirty="0" err="1" smtClean="0">
                <a:latin typeface="Kruti Dev 010" pitchFamily="2" charset="0"/>
              </a:rPr>
              <a:t>Hkkjrh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U;k;fon</a:t>
            </a:r>
            <a:r>
              <a:rPr lang="en-IN" sz="2000" dirty="0" smtClean="0">
                <a:latin typeface="Kruti Dev 010" pitchFamily="2" charset="0"/>
              </a:rPr>
              <a:t>~ ch0,u0 </a:t>
            </a:r>
            <a:r>
              <a:rPr lang="en-IN" sz="2000" dirty="0" err="1" smtClean="0">
                <a:latin typeface="Kruti Dev 010" pitchFamily="2" charset="0"/>
              </a:rPr>
              <a:t>jko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Mk0 </a:t>
            </a:r>
            <a:r>
              <a:rPr lang="en-IN" sz="2000" dirty="0" err="1" smtClean="0">
                <a:latin typeface="Kruti Dev 010" pitchFamily="2" charset="0"/>
              </a:rPr>
              <a:t>uxsUnz</a:t>
            </a:r>
            <a:r>
              <a:rPr lang="en-IN" sz="2000" dirty="0" smtClean="0">
                <a:latin typeface="Kruti Dev 010" pitchFamily="2" charset="0"/>
              </a:rPr>
              <a:t> flag </a:t>
            </a:r>
            <a:r>
              <a:rPr lang="en-IN" sz="2000" dirty="0" err="1" smtClean="0">
                <a:latin typeface="Kruti Dev 010" pitchFamily="2" charset="0"/>
              </a:rPr>
              <a:t>vUrjkZ"Vªh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U;k;ky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[;</a:t>
            </a:r>
            <a:r>
              <a:rPr lang="en-IN" sz="2000" dirty="0" err="1" smtClean="0">
                <a:latin typeface="Kruti Dev 010" pitchFamily="2" charset="0"/>
              </a:rPr>
              <a:t>kfr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izkIr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U;k;èkh'k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vkfFkZd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lkekftd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ifj"kn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lg;ksx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fofHkUu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vaxksa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mldh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fof'k"V</a:t>
            </a:r>
            <a:r>
              <a:rPr lang="en-IN" sz="2000" dirty="0" smtClean="0">
                <a:latin typeface="Kruti Dev 010" pitchFamily="2" charset="0"/>
              </a:rPr>
              <a:t> ,</a:t>
            </a:r>
            <a:r>
              <a:rPr lang="en-IN" sz="2000" dirty="0" err="1" smtClean="0">
                <a:latin typeface="Kruti Dev 010" pitchFamily="2" charset="0"/>
              </a:rPr>
              <a:t>stsfUl;ksa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lfØ</a:t>
            </a:r>
            <a:r>
              <a:rPr lang="en-IN" sz="2000" dirty="0" smtClean="0">
                <a:latin typeface="Kruti Dev 010" pitchFamily="2" charset="0"/>
              </a:rPr>
              <a:t>; ;</a:t>
            </a:r>
            <a:r>
              <a:rPr lang="en-IN" sz="2000" dirty="0" err="1" smtClean="0">
                <a:latin typeface="Kruti Dev 010" pitchFamily="2" charset="0"/>
              </a:rPr>
              <a:t>ksxnku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kq</a:t>
            </a:r>
            <a:r>
              <a:rPr lang="en-IN" sz="2000" dirty="0" smtClean="0">
                <a:latin typeface="Kruti Dev 010" pitchFamily="2" charset="0"/>
              </a:rPr>
              <a:t>#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;s </a:t>
            </a:r>
            <a:r>
              <a:rPr lang="en-IN" sz="2000" dirty="0" err="1" smtClean="0">
                <a:latin typeface="Kruti Dev 010" pitchFamily="2" charset="0"/>
              </a:rPr>
              <a:t>iz;kl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lPps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vFkks</a:t>
            </a:r>
            <a:r>
              <a:rPr lang="en-IN" sz="2000" dirty="0" smtClean="0">
                <a:latin typeface="Kruti Dev 010" pitchFamily="2" charset="0"/>
              </a:rPr>
              <a:t>±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izfrfufèk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;g </a:t>
            </a:r>
            <a:r>
              <a:rPr lang="en-IN" sz="2000" dirty="0" err="1" smtClean="0">
                <a:latin typeface="Kruti Dev 010" pitchFamily="2" charset="0"/>
              </a:rPr>
              <a:t>vkxzg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jk"Vªksa</a:t>
            </a:r>
            <a:r>
              <a:rPr lang="en-IN" sz="2000" dirty="0" smtClean="0">
                <a:latin typeface="Kruti Dev 010" pitchFamily="2" charset="0"/>
              </a:rPr>
              <a:t> }</a:t>
            </a:r>
            <a:r>
              <a:rPr lang="en-IN" sz="2000" dirty="0" err="1" smtClean="0">
                <a:latin typeface="Kruti Dev 010" pitchFamily="2" charset="0"/>
              </a:rPr>
              <a:t>kjk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ekuokfèkdkjksa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iwjk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ikyu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tk,A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oLrqr</a:t>
            </a:r>
            <a:r>
              <a:rPr lang="en-IN" sz="2000" dirty="0" smtClean="0">
                <a:latin typeface="Kruti Dev 010" pitchFamily="2" charset="0"/>
              </a:rPr>
              <a:t>%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dsoy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eè;LFkrk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egrh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Hkwfedk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ugha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fuHkk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cfYd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lEcfUèkr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laLFkkuksa</a:t>
            </a:r>
            <a:endParaRPr lang="en-IN" sz="2000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fØ;k&amp;dykiksa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izpwj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ysrk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Hkwfedk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fuEufyf</a:t>
            </a:r>
            <a:r>
              <a:rPr lang="en-IN" sz="2000" dirty="0" smtClean="0">
                <a:latin typeface="Kruti Dev 010" pitchFamily="2" charset="0"/>
              </a:rPr>
              <a:t>[</a:t>
            </a:r>
            <a:r>
              <a:rPr lang="en-IN" sz="2000" dirty="0" err="1" smtClean="0">
                <a:latin typeface="Kruti Dev 010" pitchFamily="2" charset="0"/>
              </a:rPr>
              <a:t>kr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%&amp;</a:t>
            </a:r>
            <a:endParaRPr lang="en-IN" sz="2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IN" sz="2000" dirty="0" smtClean="0">
                <a:latin typeface="Kruti Dev 010" pitchFamily="2" charset="0"/>
              </a:rPr>
              <a:t>1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O;kid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iz;kl</a:t>
            </a:r>
            <a:r>
              <a:rPr lang="en-IN" sz="2000" dirty="0" smtClean="0">
                <a:latin typeface="Kruti Dev 010" pitchFamily="2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(Efforts to make United Nations a World wide Organisation) </a:t>
            </a:r>
            <a:r>
              <a:rPr lang="en-IN" sz="2000" dirty="0" smtClean="0">
                <a:latin typeface="Kruti Dev 010" pitchFamily="2" charset="0"/>
                <a:cs typeface="Times New Roman" pitchFamily="18" charset="0"/>
              </a:rPr>
              <a:t>%&amp;</a:t>
            </a:r>
            <a:r>
              <a:rPr lang="en-IN" sz="2000" dirty="0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Kruti Dev 010" pitchFamily="2" charset="0"/>
              </a:rPr>
              <a:t>	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izkjEHk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,d </a:t>
            </a:r>
            <a:r>
              <a:rPr lang="en-IN" sz="2000" dirty="0" err="1" smtClean="0">
                <a:latin typeface="Kruti Dev 010" pitchFamily="2" charset="0"/>
              </a:rPr>
              <a:t>fo'oO;kih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cukus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iz;kl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dksfj;k</a:t>
            </a:r>
            <a:r>
              <a:rPr lang="en-IN" sz="2000" dirty="0" smtClean="0">
                <a:latin typeface="Kruti Dev 010" pitchFamily="2" charset="0"/>
              </a:rPr>
              <a:t> ;q)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ckn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tc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u, </a:t>
            </a:r>
            <a:r>
              <a:rPr lang="en-IN" sz="2000" dirty="0" err="1" smtClean="0">
                <a:latin typeface="Kruti Dev 010" pitchFamily="2" charset="0"/>
              </a:rPr>
              <a:t>jkT;ksas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lnL;rk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iznku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iz'u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xfrjksèk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vesfjdk</a:t>
            </a:r>
            <a:r>
              <a:rPr lang="en-IN" sz="2000" dirty="0" smtClean="0">
                <a:latin typeface="Kruti Dev 010" pitchFamily="2" charset="0"/>
              </a:rPr>
              <a:t> o :l </a:t>
            </a:r>
            <a:r>
              <a:rPr lang="en-IN" sz="2000" dirty="0" err="1" smtClean="0">
                <a:latin typeface="Kruti Dev 010" pitchFamily="2" charset="0"/>
              </a:rPr>
              <a:t>nksuksa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u,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cukus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vkukdkuh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xfrjksèk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nwj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FkkA</a:t>
            </a:r>
            <a:r>
              <a:rPr lang="en-IN" sz="2000" dirty="0" smtClean="0">
                <a:latin typeface="Kruti Dev 010" pitchFamily="2" charset="0"/>
              </a:rPr>
              <a:t> 1955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tc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lksfo;r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usrk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ek'kZy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cqyxkfuu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[</a:t>
            </a:r>
            <a:r>
              <a:rPr lang="en-IN" sz="2000" dirty="0" err="1" smtClean="0">
                <a:latin typeface="Kruti Dev 010" pitchFamily="2" charset="0"/>
              </a:rPr>
              <a:t>kzq'pSo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rks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izèkkueU</a:t>
            </a:r>
            <a:r>
              <a:rPr lang="en-IN" sz="2000" dirty="0" smtClean="0">
                <a:latin typeface="Kruti Dev 010" pitchFamily="2" charset="0"/>
              </a:rPr>
              <a:t>=</a:t>
            </a:r>
            <a:r>
              <a:rPr lang="en-IN" sz="2000" dirty="0" err="1" smtClean="0">
                <a:latin typeface="Kruti Dev 010" pitchFamily="2" charset="0"/>
              </a:rPr>
              <a:t>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iafMr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tokgjyky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usg</a:t>
            </a:r>
            <a:r>
              <a:rPr lang="en-IN" sz="2000" dirty="0" smtClean="0">
                <a:latin typeface="Kruti Dev 010" pitchFamily="2" charset="0"/>
              </a:rPr>
              <a:t>: us </a:t>
            </a:r>
            <a:r>
              <a:rPr lang="en-IN" sz="2000" dirty="0" err="1" smtClean="0">
                <a:latin typeface="Kruti Dev 010" pitchFamily="2" charset="0"/>
              </a:rPr>
              <a:t>muls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laeL;k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fopkj&amp;foe'kZ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;g </a:t>
            </a:r>
            <a:r>
              <a:rPr lang="en-IN" sz="2000" dirty="0" err="1" smtClean="0">
                <a:latin typeface="Kruti Dev 010" pitchFamily="2" charset="0"/>
              </a:rPr>
              <a:t>fuf'pr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gqvk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vesfjdk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lksfo;r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,d </a:t>
            </a:r>
            <a:r>
              <a:rPr lang="en-IN" sz="2000" dirty="0" err="1" smtClean="0">
                <a:latin typeface="Kruti Dev 010" pitchFamily="2" charset="0"/>
              </a:rPr>
              <a:t>nwljs</a:t>
            </a:r>
            <a:r>
              <a:rPr lang="en-IN" sz="2000" dirty="0" smtClean="0">
                <a:latin typeface="Kruti Dev 010" pitchFamily="2" charset="0"/>
              </a:rPr>
              <a:t> }</a:t>
            </a:r>
            <a:r>
              <a:rPr lang="en-IN" sz="2000" dirty="0" err="1" smtClean="0">
                <a:latin typeface="Kruti Dev 010" pitchFamily="2" charset="0"/>
              </a:rPr>
              <a:t>kjk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lefFkZr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u,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cukus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vkifÙk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ugha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djsaxsA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dgk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dksfj;k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vkSj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fo;ruke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NksM+dj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ks"k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nksuksa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kh?kzrk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lnL;rk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iznku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tk,A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iz;klksa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8 </a:t>
            </a:r>
            <a:r>
              <a:rPr lang="en-IN" sz="2000" dirty="0" err="1" smtClean="0">
                <a:latin typeface="Kruti Dev 010" pitchFamily="2" charset="0"/>
              </a:rPr>
              <a:t>flrEcj</a:t>
            </a:r>
            <a:r>
              <a:rPr lang="en-IN" sz="2000" dirty="0" smtClean="0">
                <a:latin typeface="Kruti Dev 010" pitchFamily="2" charset="0"/>
              </a:rPr>
              <a:t>, 1955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izLrkfor</a:t>
            </a:r>
            <a:r>
              <a:rPr lang="en-IN" sz="2000" dirty="0" smtClean="0">
                <a:latin typeface="Kruti Dev 010" pitchFamily="2" charset="0"/>
              </a:rPr>
              <a:t> 16 u, </a:t>
            </a:r>
            <a:r>
              <a:rPr lang="en-IN" sz="2000" dirty="0" err="1" smtClean="0">
                <a:latin typeface="Kruti Dev 010" pitchFamily="2" charset="0"/>
              </a:rPr>
              <a:t>lnL;ksa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kkfey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phu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vkifÙk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Fkh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og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kh?kz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nwj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xbZA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iz;klksa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1956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16 </a:t>
            </a:r>
            <a:r>
              <a:rPr lang="en-IN" sz="2000" dirty="0" err="1" smtClean="0">
                <a:latin typeface="Kruti Dev 010" pitchFamily="2" charset="0"/>
              </a:rPr>
              <a:t>ns'kks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lnL;rk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iznku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xbZ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ftlesa</a:t>
            </a:r>
            <a:r>
              <a:rPr lang="en-IN" sz="2000" dirty="0" smtClean="0">
                <a:latin typeface="Kruti Dev 010" pitchFamily="2" charset="0"/>
              </a:rPr>
              <a:t> 10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kkfey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us </a:t>
            </a:r>
            <a:r>
              <a:rPr lang="en-IN" sz="2000" dirty="0" err="1" smtClean="0">
                <a:latin typeface="Kruti Dev 010" pitchFamily="2" charset="0"/>
              </a:rPr>
              <a:t>tuoknh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phu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lnL;rk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leFkZu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fn;kA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tSls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iz;klksa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vkt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dh 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la[;k 191 </a:t>
            </a:r>
            <a:r>
              <a:rPr lang="en-IN" sz="2000" dirty="0" err="1" smtClean="0">
                <a:latin typeface="Kruti Dev 010" pitchFamily="2" charset="0"/>
              </a:rPr>
              <a:t>gks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pqdh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vkt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yxHkx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95%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gSaA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ijUrq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nqHkkZX</a:t>
            </a:r>
            <a:r>
              <a:rPr lang="en-IN" sz="2000" dirty="0" smtClean="0">
                <a:latin typeface="Kruti Dev 010" pitchFamily="2" charset="0"/>
              </a:rPr>
              <a:t>; dh </a:t>
            </a:r>
            <a:r>
              <a:rPr lang="en-IN" sz="2000" dirty="0" err="1" smtClean="0">
                <a:latin typeface="Kruti Dev 010" pitchFamily="2" charset="0"/>
              </a:rPr>
              <a:t>ckr</a:t>
            </a:r>
            <a:r>
              <a:rPr lang="en-IN" sz="2000" dirty="0" smtClean="0">
                <a:latin typeface="Kruti Dev 010" pitchFamily="2" charset="0"/>
              </a:rPr>
              <a:t> ;g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tSls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egku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vc</a:t>
            </a:r>
            <a:r>
              <a:rPr lang="en-IN" sz="2000" dirty="0" smtClean="0">
                <a:latin typeface="Kruti Dev 010" pitchFamily="2" charset="0"/>
              </a:rPr>
              <a:t> rd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bldh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LFkk;h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lnL;rk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oafpr</a:t>
            </a:r>
            <a:r>
              <a:rPr lang="en-IN" sz="2000" dirty="0" smtClean="0">
                <a:latin typeface="Kruti Dev 010" pitchFamily="2" charset="0"/>
              </a:rPr>
              <a:t> j[</a:t>
            </a:r>
            <a:r>
              <a:rPr lang="en-IN" sz="2000" dirty="0" err="1" smtClean="0">
                <a:latin typeface="Kruti Dev 010" pitchFamily="2" charset="0"/>
              </a:rPr>
              <a:t>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endParaRPr lang="en-IN" sz="2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746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(Faith in the United Nations) </a:t>
            </a:r>
            <a:r>
              <a:rPr lang="en-IN" sz="2000" dirty="0" smtClean="0">
                <a:latin typeface="Kruti Dev 010" pitchFamily="2" charset="0"/>
              </a:rPr>
              <a:t>%&amp; </a:t>
            </a: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Kruti Dev 010" pitchFamily="2" charset="0"/>
              </a:rPr>
              <a:t>	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LorU</a:t>
            </a:r>
            <a:r>
              <a:rPr lang="en-IN" sz="2000" dirty="0" smtClean="0">
                <a:latin typeface="Kruti Dev 010" pitchFamily="2" charset="0"/>
              </a:rPr>
              <a:t>=</a:t>
            </a:r>
            <a:r>
              <a:rPr lang="en-IN" sz="2000" dirty="0" err="1" smtClean="0">
                <a:latin typeface="Kruti Dev 010" pitchFamily="2" charset="0"/>
              </a:rPr>
              <a:t>krk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ysdj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vkt</a:t>
            </a:r>
            <a:r>
              <a:rPr lang="en-IN" sz="2000" dirty="0" smtClean="0">
                <a:latin typeface="Kruti Dev 010" pitchFamily="2" charset="0"/>
              </a:rPr>
              <a:t> rd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fl)</a:t>
            </a:r>
            <a:r>
              <a:rPr lang="en-IN" sz="2000" dirty="0" err="1" smtClean="0">
                <a:latin typeface="Kruti Dev 010" pitchFamily="2" charset="0"/>
              </a:rPr>
              <a:t>kUrksa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ewy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usg</a:t>
            </a:r>
            <a:r>
              <a:rPr lang="en-IN" sz="2000" dirty="0" smtClean="0">
                <a:latin typeface="Kruti Dev 010" pitchFamily="2" charset="0"/>
              </a:rPr>
              <a:t># </a:t>
            </a:r>
            <a:r>
              <a:rPr lang="en-IN" sz="2000" dirty="0" err="1" smtClean="0">
                <a:latin typeface="Kruti Dev 010" pitchFamily="2" charset="0"/>
              </a:rPr>
              <a:t>th</a:t>
            </a:r>
            <a:r>
              <a:rPr lang="en-IN" sz="2000" dirty="0" smtClean="0">
                <a:latin typeface="Kruti Dev 010" pitchFamily="2" charset="0"/>
              </a:rPr>
              <a:t> us 3 </a:t>
            </a:r>
            <a:r>
              <a:rPr lang="en-IN" sz="2000" dirty="0" err="1" smtClean="0">
                <a:latin typeface="Kruti Dev 010" pitchFamily="2" charset="0"/>
              </a:rPr>
              <a:t>uoEcj</a:t>
            </a:r>
            <a:r>
              <a:rPr lang="en-IN" sz="2000" dirty="0" smtClean="0">
                <a:latin typeface="Kruti Dev 010" pitchFamily="2" charset="0"/>
              </a:rPr>
              <a:t> 1948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egklHkk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Hkk"k.k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nsrs</a:t>
            </a:r>
            <a:r>
              <a:rPr lang="en-IN" sz="2000" dirty="0" smtClean="0">
                <a:latin typeface="Kruti Dev 010" pitchFamily="2" charset="0"/>
              </a:rPr>
              <a:t> le; </a:t>
            </a:r>
            <a:r>
              <a:rPr lang="en-IN" sz="2000" dirty="0" err="1" smtClean="0">
                <a:latin typeface="Kruti Dev 010" pitchFamily="2" charset="0"/>
              </a:rPr>
              <a:t>dgk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u </a:t>
            </a:r>
            <a:r>
              <a:rPr lang="en-IN" sz="2000" dirty="0" err="1" smtClean="0">
                <a:latin typeface="Kruti Dev 010" pitchFamily="2" charset="0"/>
              </a:rPr>
              <a:t>dsoy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iw.kZ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 </a:t>
            </a:r>
            <a:r>
              <a:rPr lang="en-IN" sz="2000" dirty="0" err="1" smtClean="0">
                <a:latin typeface="Kruti Dev 010" pitchFamily="2" charset="0"/>
              </a:rPr>
              <a:t>pkVZj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fl)</a:t>
            </a:r>
            <a:r>
              <a:rPr lang="en-IN" sz="2000" dirty="0" err="1" smtClean="0">
                <a:latin typeface="Kruti Dev 010" pitchFamily="2" charset="0"/>
              </a:rPr>
              <a:t>kUrksa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mís';ksa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opuc</a:t>
            </a:r>
            <a:r>
              <a:rPr lang="en-IN" sz="2000" dirty="0" smtClean="0">
                <a:latin typeface="Kruti Dev 010" pitchFamily="2" charset="0"/>
              </a:rPr>
              <a:t>)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cfYd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iwjh</a:t>
            </a:r>
            <a:r>
              <a:rPr lang="en-IN" sz="2000" dirty="0" smtClean="0">
                <a:latin typeface="Kruti Dev 010" pitchFamily="2" charset="0"/>
              </a:rPr>
              <a:t> {</a:t>
            </a:r>
            <a:r>
              <a:rPr lang="en-IN" sz="2000" dirty="0" err="1" smtClean="0">
                <a:latin typeface="Kruti Dev 010" pitchFamily="2" charset="0"/>
              </a:rPr>
              <a:t>kerk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mUgs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ykxw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djsxkA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ekuuk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[</a:t>
            </a:r>
            <a:r>
              <a:rPr lang="en-IN" sz="2000" dirty="0" err="1" smtClean="0">
                <a:latin typeface="Kruti Dev 010" pitchFamily="2" charset="0"/>
              </a:rPr>
              <a:t>krjksa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vU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xqVfujis</a:t>
            </a:r>
            <a:r>
              <a:rPr lang="en-IN" sz="2000" dirty="0" smtClean="0">
                <a:latin typeface="Kruti Dev 010" pitchFamily="2" charset="0"/>
              </a:rPr>
              <a:t>{k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cpkus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lQy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D;ksafd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chp</a:t>
            </a:r>
            <a:r>
              <a:rPr lang="en-IN" sz="2000" dirty="0" smtClean="0">
                <a:latin typeface="Kruti Dev 010" pitchFamily="2" charset="0"/>
              </a:rPr>
              <a:t> '</a:t>
            </a:r>
            <a:r>
              <a:rPr lang="en-IN" sz="2000" dirty="0" err="1" smtClean="0">
                <a:latin typeface="Kruti Dev 010" pitchFamily="2" charset="0"/>
              </a:rPr>
              <a:t>kkfUriw.kZ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lg;ksx</a:t>
            </a:r>
            <a:r>
              <a:rPr lang="en-IN" sz="2000" dirty="0" smtClean="0">
                <a:latin typeface="Kruti Dev 010" pitchFamily="2" charset="0"/>
              </a:rPr>
              <a:t> dh ;g ,</a:t>
            </a:r>
            <a:r>
              <a:rPr lang="en-IN" sz="2000" dirty="0" err="1" smtClean="0">
                <a:latin typeface="Kruti Dev 010" pitchFamily="2" charset="0"/>
              </a:rPr>
              <a:t>dek</a:t>
            </a:r>
            <a:r>
              <a:rPr lang="en-IN" sz="2000" dirty="0" smtClean="0">
                <a:latin typeface="Kruti Dev 010" pitchFamily="2" charset="0"/>
              </a:rPr>
              <a:t>=k </a:t>
            </a:r>
            <a:r>
              <a:rPr lang="en-IN" sz="2000" dirty="0" err="1" smtClean="0">
                <a:latin typeface="Kruti Dev 010" pitchFamily="2" charset="0"/>
              </a:rPr>
              <a:t>vk'kk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fdj.k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vesfjdk</a:t>
            </a:r>
            <a:r>
              <a:rPr lang="en-IN" sz="2000" dirty="0" smtClean="0">
                <a:latin typeface="Kruti Dev 010" pitchFamily="2" charset="0"/>
              </a:rPr>
              <a:t> }</a:t>
            </a:r>
            <a:r>
              <a:rPr lang="en-IN" sz="2000" dirty="0" err="1" smtClean="0">
                <a:latin typeface="Kruti Dev 010" pitchFamily="2" charset="0"/>
              </a:rPr>
              <a:t>kjk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d'ehj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leL;k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foijhr</a:t>
            </a:r>
            <a:r>
              <a:rPr lang="en-IN" sz="2000" dirty="0" smtClean="0">
                <a:latin typeface="Kruti Dev 010" pitchFamily="2" charset="0"/>
              </a:rPr>
              <a:t> :[k </a:t>
            </a:r>
            <a:r>
              <a:rPr lang="en-IN" sz="2000" dirty="0" err="1" smtClean="0">
                <a:latin typeface="Kruti Dev 010" pitchFamily="2" charset="0"/>
              </a:rPr>
              <a:t>viuk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tkus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vkLFkk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de </a:t>
            </a:r>
            <a:r>
              <a:rPr lang="en-IN" sz="2000" dirty="0" err="1" smtClean="0">
                <a:latin typeface="Kruti Dev 010" pitchFamily="2" charset="0"/>
              </a:rPr>
              <a:t>ugha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gqbZA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lHkh</a:t>
            </a:r>
            <a:r>
              <a:rPr lang="en-IN" sz="2000" dirty="0" smtClean="0">
                <a:latin typeface="Kruti Dev 010" pitchFamily="2" charset="0"/>
              </a:rPr>
              <a:t> fl)</a:t>
            </a:r>
            <a:r>
              <a:rPr lang="en-IN" sz="2000" dirty="0" err="1" smtClean="0">
                <a:latin typeface="Kruti Dev 010" pitchFamily="2" charset="0"/>
              </a:rPr>
              <a:t>kUr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vkn'kks</a:t>
            </a:r>
            <a:r>
              <a:rPr lang="en-IN" sz="2000" dirty="0" smtClean="0">
                <a:latin typeface="Kruti Dev 010" pitchFamily="2" charset="0"/>
              </a:rPr>
              <a:t>±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vuqdwy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fo'o'kkfUr</a:t>
            </a:r>
            <a:r>
              <a:rPr lang="en-IN" sz="2000" dirty="0" smtClean="0">
                <a:latin typeface="Kruti Dev 010" pitchFamily="2" charset="0"/>
              </a:rPr>
              <a:t>] '</a:t>
            </a:r>
            <a:r>
              <a:rPr lang="en-IN" sz="2000" dirty="0" err="1" smtClean="0">
                <a:latin typeface="Kruti Dev 010" pitchFamily="2" charset="0"/>
              </a:rPr>
              <a:t>kkfUriw.kZ</a:t>
            </a:r>
            <a:r>
              <a:rPr lang="en-IN" sz="2000" dirty="0" smtClean="0">
                <a:latin typeface="Kruti Dev 010" pitchFamily="2" charset="0"/>
              </a:rPr>
              <a:t> &lt;</a:t>
            </a:r>
            <a:r>
              <a:rPr lang="en-IN" sz="2000" dirty="0" err="1" smtClean="0">
                <a:latin typeface="Kruti Dev 010" pitchFamily="2" charset="0"/>
              </a:rPr>
              <a:t>ax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fooknksa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fuokj.k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djuk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jaxHksn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lekfIr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mifuos'kokn</a:t>
            </a:r>
            <a:r>
              <a:rPr lang="en-IN" sz="2000" dirty="0" smtClean="0">
                <a:latin typeface="Kruti Dev 010" pitchFamily="2" charset="0"/>
              </a:rPr>
              <a:t> o </a:t>
            </a:r>
            <a:r>
              <a:rPr lang="en-IN" sz="2000" dirty="0" err="1" smtClean="0">
                <a:latin typeface="Kruti Dev 010" pitchFamily="2" charset="0"/>
              </a:rPr>
              <a:t>lkezkT;okn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lekfIr</a:t>
            </a:r>
            <a:r>
              <a:rPr lang="en-IN" sz="2000" dirty="0" smtClean="0">
                <a:latin typeface="Kruti Dev 010" pitchFamily="2" charset="0"/>
              </a:rPr>
              <a:t>] '</a:t>
            </a:r>
            <a:r>
              <a:rPr lang="en-IN" sz="2000" dirty="0" err="1" smtClean="0">
                <a:latin typeface="Kruti Dev 010" pitchFamily="2" charset="0"/>
              </a:rPr>
              <a:t>kkfUriw.kZ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lg&amp;vfLrRo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fo'okl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vkfn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ewY;ksa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vkt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viuh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fons'k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uhfr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egRoiw.kZ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Lfkku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iznku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gq</a:t>
            </a:r>
            <a:r>
              <a:rPr lang="en-IN" sz="2000" dirty="0" smtClean="0">
                <a:latin typeface="Kruti Dev 010" pitchFamily="2" charset="0"/>
              </a:rPr>
              <a:t>,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oLrqr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ftruh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jgh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vU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fdlh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ugha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ges'kk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vkn'kks</a:t>
            </a:r>
            <a:r>
              <a:rPr lang="en-IN" sz="2000" dirty="0" smtClean="0">
                <a:latin typeface="Kruti Dev 010" pitchFamily="2" charset="0"/>
              </a:rPr>
              <a:t>±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vuq:i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ikfdLrku</a:t>
            </a:r>
            <a:r>
              <a:rPr lang="en-IN" sz="2000" dirty="0" smtClean="0">
                <a:latin typeface="Kruti Dev 010" pitchFamily="2" charset="0"/>
              </a:rPr>
              <a:t>] </a:t>
            </a:r>
            <a:r>
              <a:rPr lang="en-IN" sz="2000" dirty="0" err="1" smtClean="0">
                <a:latin typeface="Kruti Dev 010" pitchFamily="2" charset="0"/>
              </a:rPr>
              <a:t>phu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rFkk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vU</a:t>
            </a:r>
            <a:r>
              <a:rPr lang="en-IN" sz="2000" dirty="0" smtClean="0">
                <a:latin typeface="Kruti Dev 010" pitchFamily="2" charset="0"/>
              </a:rPr>
              <a:t>; </a:t>
            </a:r>
            <a:r>
              <a:rPr lang="en-IN" sz="2000" dirty="0" err="1" smtClean="0">
                <a:latin typeface="Kruti Dev 010" pitchFamily="2" charset="0"/>
              </a:rPr>
              <a:t>iM+kslh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ns'kksa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lkFk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O;ogkj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orZeku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bZjkd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leL;k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dks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gy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djus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lg;ksx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mEehn</a:t>
            </a:r>
            <a:r>
              <a:rPr lang="en-IN" sz="2000" dirty="0" smtClean="0">
                <a:latin typeface="Kruti Dev 010" pitchFamily="2" charset="0"/>
              </a:rPr>
              <a:t> j[</a:t>
            </a:r>
            <a:r>
              <a:rPr lang="en-IN" sz="2000" dirty="0" err="1" smtClean="0">
                <a:latin typeface="Kruti Dev 010" pitchFamily="2" charset="0"/>
              </a:rPr>
              <a:t>krk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vr</a:t>
            </a:r>
            <a:r>
              <a:rPr lang="en-IN" sz="2000" dirty="0" smtClean="0">
                <a:latin typeface="Kruti Dev 010" pitchFamily="2" charset="0"/>
              </a:rPr>
              <a:t>% </a:t>
            </a:r>
            <a:r>
              <a:rPr lang="en-IN" sz="2000" dirty="0" err="1" smtClean="0">
                <a:latin typeface="Kruti Dev 010" pitchFamily="2" charset="0"/>
              </a:rPr>
              <a:t>fuf'pr</a:t>
            </a:r>
            <a:r>
              <a:rPr lang="en-IN" sz="2000" dirty="0" smtClean="0">
                <a:latin typeface="Kruti Dev 010" pitchFamily="2" charset="0"/>
              </a:rPr>
              <a:t> :</a:t>
            </a:r>
            <a:r>
              <a:rPr lang="en-IN" sz="2000" dirty="0" err="1" smtClean="0">
                <a:latin typeface="Kruti Dev 010" pitchFamily="2" charset="0"/>
              </a:rPr>
              <a:t>i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dgk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tk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ldrk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fd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Hkkjr</a:t>
            </a:r>
            <a:r>
              <a:rPr lang="en-IN" sz="2000" dirty="0" smtClean="0">
                <a:latin typeface="Kruti Dev 010" pitchFamily="2" charset="0"/>
              </a:rPr>
              <a:t> dh </a:t>
            </a:r>
            <a:r>
              <a:rPr lang="en-IN" sz="2000" dirty="0" err="1" smtClean="0">
                <a:latin typeface="Kruti Dev 010" pitchFamily="2" charset="0"/>
              </a:rPr>
              <a:t>la;qDr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jk"V</a:t>
            </a:r>
            <a:r>
              <a:rPr lang="en-IN" sz="2000" dirty="0" smtClean="0">
                <a:latin typeface="Kruti Dev 010" pitchFamily="2" charset="0"/>
              </a:rPr>
              <a:t>ª </a:t>
            </a:r>
            <a:r>
              <a:rPr lang="en-IN" sz="2000" dirty="0" err="1" smtClean="0">
                <a:latin typeface="Kruti Dev 010" pitchFamily="2" charset="0"/>
              </a:rPr>
              <a:t>la?k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esa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xgjh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vkLFkk</a:t>
            </a:r>
            <a:r>
              <a:rPr lang="en-IN" sz="2000" dirty="0" smtClean="0">
                <a:latin typeface="Kruti Dev 010" pitchFamily="2" charset="0"/>
              </a:rPr>
              <a:t> </a:t>
            </a:r>
            <a:r>
              <a:rPr lang="en-IN" sz="2000" dirty="0" err="1" smtClean="0">
                <a:latin typeface="Kruti Dev 010" pitchFamily="2" charset="0"/>
              </a:rPr>
              <a:t>gSA</a:t>
            </a:r>
            <a:endParaRPr lang="en-IN" sz="2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1558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IN" b="1" dirty="0" err="1" smtClean="0">
                <a:latin typeface="Kruti Dev 010" pitchFamily="2" charset="0"/>
              </a:rPr>
              <a:t>vUrjkZ"Vªh</a:t>
            </a:r>
            <a:r>
              <a:rPr lang="en-IN" b="1" dirty="0" smtClean="0">
                <a:latin typeface="Kruti Dev 010" pitchFamily="2" charset="0"/>
              </a:rPr>
              <a:t>; '</a:t>
            </a:r>
            <a:r>
              <a:rPr lang="en-IN" b="1" dirty="0" err="1" smtClean="0">
                <a:latin typeface="Kruti Dev 010" pitchFamily="2" charset="0"/>
              </a:rPr>
              <a:t>kkfUr</a:t>
            </a:r>
            <a:r>
              <a:rPr lang="en-IN" b="1" dirty="0" smtClean="0">
                <a:latin typeface="Kruti Dev 010" pitchFamily="2" charset="0"/>
              </a:rPr>
              <a:t> o </a:t>
            </a:r>
            <a:r>
              <a:rPr lang="en-IN" b="1" dirty="0" err="1" smtClean="0">
                <a:latin typeface="Kruti Dev 010" pitchFamily="2" charset="0"/>
              </a:rPr>
              <a:t>lqqj</a:t>
            </a:r>
            <a:r>
              <a:rPr lang="en-IN" b="1" dirty="0" smtClean="0">
                <a:latin typeface="Kruti Dev 010" pitchFamily="2" charset="0"/>
              </a:rPr>
              <a:t>{</a:t>
            </a:r>
            <a:r>
              <a:rPr lang="en-IN" b="1" dirty="0" err="1" smtClean="0">
                <a:latin typeface="Kruti Dev 010" pitchFamily="2" charset="0"/>
              </a:rPr>
              <a:t>kk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err="1" smtClean="0">
                <a:latin typeface="Kruti Dev 010" pitchFamily="2" charset="0"/>
              </a:rPr>
              <a:t>esas</a:t>
            </a:r>
            <a:r>
              <a:rPr lang="en-IN" b="1" dirty="0" smtClean="0">
                <a:latin typeface="Kruti Dev 010" pitchFamily="2" charset="0"/>
              </a:rPr>
              <a:t> ;</a:t>
            </a:r>
            <a:r>
              <a:rPr lang="en-IN" b="1" dirty="0" err="1" smtClean="0">
                <a:latin typeface="Kruti Dev 010" pitchFamily="2" charset="0"/>
              </a:rPr>
              <a:t>ksxnku</a:t>
            </a:r>
            <a:r>
              <a:rPr lang="en-IN" b="1" dirty="0" smtClean="0">
                <a:latin typeface="Kruti Dev 010" pitchFamily="2" charset="0"/>
              </a:rPr>
              <a:t>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(Contribution to International Peace and Security)</a:t>
            </a:r>
            <a:r>
              <a:rPr lang="en-IN" b="1" dirty="0" smtClean="0">
                <a:latin typeface="Kruti Dev 010" pitchFamily="2" charset="0"/>
              </a:rPr>
              <a:t> %&amp; </a:t>
            </a:r>
            <a:r>
              <a:rPr lang="en-IN" dirty="0" err="1" smtClean="0">
                <a:latin typeface="Kruti Dev 010" pitchFamily="2" charset="0"/>
              </a:rPr>
              <a:t>la;qDr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jk"V</a:t>
            </a:r>
            <a:r>
              <a:rPr lang="en-IN" dirty="0" smtClean="0">
                <a:latin typeface="Kruti Dev 010" pitchFamily="2" charset="0"/>
              </a:rPr>
              <a:t>ª </a:t>
            </a:r>
            <a:r>
              <a:rPr lang="en-IN" dirty="0" err="1" smtClean="0">
                <a:latin typeface="Kruti Dev 010" pitchFamily="2" charset="0"/>
              </a:rPr>
              <a:t>la?k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ewy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mís</a:t>
            </a:r>
            <a:r>
              <a:rPr lang="en-IN" dirty="0" smtClean="0">
                <a:latin typeface="Kruti Dev 010" pitchFamily="2" charset="0"/>
              </a:rPr>
              <a:t>'; </a:t>
            </a:r>
            <a:r>
              <a:rPr lang="en-IN" dirty="0" err="1" smtClean="0">
                <a:latin typeface="Kruti Dev 010" pitchFamily="2" charset="0"/>
              </a:rPr>
              <a:t>vUrjkZ"Vªh</a:t>
            </a:r>
            <a:r>
              <a:rPr lang="en-IN" dirty="0" smtClean="0">
                <a:latin typeface="Kruti Dev 010" pitchFamily="2" charset="0"/>
              </a:rPr>
              <a:t>; '</a:t>
            </a:r>
            <a:r>
              <a:rPr lang="en-IN" dirty="0" err="1" smtClean="0">
                <a:latin typeface="Kruti Dev 010" pitchFamily="2" charset="0"/>
              </a:rPr>
              <a:t>kkfUr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vkSj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lqj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cuk</a:t>
            </a:r>
            <a:r>
              <a:rPr lang="en-IN" dirty="0" smtClean="0">
                <a:latin typeface="Kruti Dev 010" pitchFamily="2" charset="0"/>
              </a:rPr>
              <a:t>, j[</a:t>
            </a:r>
            <a:r>
              <a:rPr lang="en-IN" dirty="0" err="1" smtClean="0">
                <a:latin typeface="Kruti Dev 010" pitchFamily="2" charset="0"/>
              </a:rPr>
              <a:t>kuk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rFkk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mís</a:t>
            </a:r>
            <a:r>
              <a:rPr lang="en-IN" dirty="0" smtClean="0">
                <a:latin typeface="Kruti Dev 010" pitchFamily="2" charset="0"/>
              </a:rPr>
              <a:t>'; dh </a:t>
            </a:r>
            <a:r>
              <a:rPr lang="en-IN" dirty="0" err="1" smtClean="0">
                <a:latin typeface="Kruti Dev 010" pitchFamily="2" charset="0"/>
              </a:rPr>
              <a:t>iwfrZ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fy</a:t>
            </a:r>
            <a:r>
              <a:rPr lang="en-IN" dirty="0" smtClean="0">
                <a:latin typeface="Kruti Dev 010" pitchFamily="2" charset="0"/>
              </a:rPr>
              <a:t>, </a:t>
            </a:r>
            <a:r>
              <a:rPr lang="en-IN" dirty="0" err="1" smtClean="0">
                <a:latin typeface="Kruti Dev 010" pitchFamily="2" charset="0"/>
              </a:rPr>
              <a:t>l'kL</a:t>
            </a:r>
            <a:r>
              <a:rPr lang="en-IN" dirty="0" smtClean="0">
                <a:latin typeface="Kruti Dev 010" pitchFamily="2" charset="0"/>
              </a:rPr>
              <a:t>= </a:t>
            </a:r>
            <a:r>
              <a:rPr lang="en-IN" dirty="0" err="1" smtClean="0">
                <a:latin typeface="Kruti Dev 010" pitchFamily="2" charset="0"/>
              </a:rPr>
              <a:t>vkØe.k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fLFkfr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lkewfgd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lqj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dk;Zokgh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vUrjkZ"Vªh</a:t>
            </a:r>
            <a:r>
              <a:rPr lang="en-IN" dirty="0" smtClean="0">
                <a:latin typeface="Kruti Dev 010" pitchFamily="2" charset="0"/>
              </a:rPr>
              <a:t>; '</a:t>
            </a:r>
            <a:r>
              <a:rPr lang="en-IN" dirty="0" err="1" smtClean="0">
                <a:latin typeface="Kruti Dev 010" pitchFamily="2" charset="0"/>
              </a:rPr>
              <a:t>kkfUr</a:t>
            </a:r>
            <a:r>
              <a:rPr lang="en-IN" dirty="0" smtClean="0">
                <a:latin typeface="Kruti Dev 010" pitchFamily="2" charset="0"/>
              </a:rPr>
              <a:t> o </a:t>
            </a:r>
            <a:r>
              <a:rPr lang="en-IN" dirty="0" err="1" smtClean="0">
                <a:latin typeface="Kruti Dev 010" pitchFamily="2" charset="0"/>
              </a:rPr>
              <a:t>lqj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LFkkiuk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nwljk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igyq</a:t>
            </a:r>
            <a:r>
              <a:rPr lang="en-IN" dirty="0" smtClean="0">
                <a:latin typeface="Kruti Dev 010" pitchFamily="2" charset="0"/>
              </a:rPr>
              <a:t> ;g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fooknksa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kkfUriw.kZ</a:t>
            </a:r>
            <a:r>
              <a:rPr lang="en-IN" dirty="0" smtClean="0">
                <a:latin typeface="Kruti Dev 010" pitchFamily="2" charset="0"/>
              </a:rPr>
              <a:t> le&gt;</a:t>
            </a:r>
            <a:r>
              <a:rPr lang="en-IN" dirty="0" err="1" smtClean="0">
                <a:latin typeface="Kruti Dev 010" pitchFamily="2" charset="0"/>
              </a:rPr>
              <a:t>kSrksa</a:t>
            </a:r>
            <a:r>
              <a:rPr lang="en-IN" dirty="0" smtClean="0">
                <a:latin typeface="Kruti Dev 010" pitchFamily="2" charset="0"/>
              </a:rPr>
              <a:t> }</a:t>
            </a:r>
            <a:r>
              <a:rPr lang="en-IN" dirty="0" err="1" smtClean="0">
                <a:latin typeface="Kruti Dev 010" pitchFamily="2" charset="0"/>
              </a:rPr>
              <a:t>kjk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tk,A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kkfUriw.kZ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iz;klksa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vUrxZr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</a:t>
            </a:r>
            <a:r>
              <a:rPr lang="en-IN" dirty="0" err="1" smtClean="0">
                <a:latin typeface="Kruti Dev 010" pitchFamily="2" charset="0"/>
              </a:rPr>
              <a:t>ikfdLrku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lkFk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vius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lhek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fookn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lqj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ifj"kn</a:t>
            </a:r>
            <a:r>
              <a:rPr lang="en-IN" dirty="0" smtClean="0">
                <a:latin typeface="Kruti Dev 010" pitchFamily="2" charset="0"/>
              </a:rPr>
              <a:t> }</a:t>
            </a:r>
            <a:r>
              <a:rPr lang="en-IN" dirty="0" err="1" smtClean="0">
                <a:latin typeface="Kruti Dev 010" pitchFamily="2" charset="0"/>
              </a:rPr>
              <a:t>kjk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ikfjr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izLrko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vkèkkj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fd;kA</a:t>
            </a:r>
            <a:r>
              <a:rPr lang="en-IN" dirty="0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dirty="0" smtClean="0">
                <a:latin typeface="Kruti Dev 010" pitchFamily="2" charset="0"/>
              </a:rPr>
              <a:t>	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1948 1965 </a:t>
            </a:r>
            <a:r>
              <a:rPr lang="en-IN" dirty="0" err="1" smtClean="0">
                <a:latin typeface="Kruti Dev 010" pitchFamily="2" charset="0"/>
              </a:rPr>
              <a:t>rFkk</a:t>
            </a:r>
            <a:r>
              <a:rPr lang="en-IN" dirty="0" smtClean="0">
                <a:latin typeface="Kruti Dev 010" pitchFamily="2" charset="0"/>
              </a:rPr>
              <a:t> 1971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v?kksf"kr</a:t>
            </a:r>
            <a:r>
              <a:rPr lang="en-IN" dirty="0" smtClean="0">
                <a:latin typeface="Kruti Dev 010" pitchFamily="2" charset="0"/>
              </a:rPr>
              <a:t> ;q) </a:t>
            </a:r>
            <a:r>
              <a:rPr lang="en-IN" dirty="0" err="1" smtClean="0">
                <a:latin typeface="Kruti Dev 010" pitchFamily="2" charset="0"/>
              </a:rPr>
              <a:t>rFkk</a:t>
            </a:r>
            <a:r>
              <a:rPr lang="en-IN" dirty="0" smtClean="0">
                <a:latin typeface="Kruti Dev 010" pitchFamily="2" charset="0"/>
              </a:rPr>
              <a:t> 1999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dkjfxy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yM+kbZ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fot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izkIr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ckn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lqj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ifj"kn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vkns'kksa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Lohdkj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fd;kA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vfrfjDr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</a:t>
            </a:r>
            <a:r>
              <a:rPr lang="en-IN" dirty="0" err="1" smtClean="0">
                <a:latin typeface="Kruti Dev 010" pitchFamily="2" charset="0"/>
              </a:rPr>
              <a:t>phu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rFkk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vU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iM+kSlh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ns'kksa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lkFk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kkfUriw.kZ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lEcUèkksa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izkFkfedrk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^</a:t>
            </a:r>
            <a:r>
              <a:rPr lang="en-IN" dirty="0" err="1" smtClean="0">
                <a:latin typeface="Kruti Dev 010" pitchFamily="2" charset="0"/>
              </a:rPr>
              <a:t>xqtjky</a:t>
            </a:r>
            <a:r>
              <a:rPr lang="en-IN" dirty="0" smtClean="0">
                <a:latin typeface="Kruti Dev 010" pitchFamily="2" charset="0"/>
              </a:rPr>
              <a:t> fl)</a:t>
            </a:r>
            <a:r>
              <a:rPr lang="en-IN" dirty="0" err="1" smtClean="0">
                <a:latin typeface="Kruti Dev 010" pitchFamily="2" charset="0"/>
              </a:rPr>
              <a:t>kUr</a:t>
            </a:r>
            <a:r>
              <a:rPr lang="en-IN" dirty="0" smtClean="0">
                <a:latin typeface="Kruti Dev 010" pitchFamily="2" charset="0"/>
              </a:rPr>
              <a:t>* </a:t>
            </a:r>
            <a:r>
              <a:rPr lang="en-IN" dirty="0" err="1" smtClean="0">
                <a:latin typeface="Kruti Dev 010" pitchFamily="2" charset="0"/>
              </a:rPr>
              <a:t>bldk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Li"V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izek.k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vkt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fo'o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kkfUr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vkn'kZ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ekurs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gq</a:t>
            </a:r>
            <a:r>
              <a:rPr lang="en-IN" dirty="0" smtClean="0">
                <a:latin typeface="Kruti Dev 010" pitchFamily="2" charset="0"/>
              </a:rPr>
              <a:t>, </a:t>
            </a:r>
            <a:r>
              <a:rPr lang="en-IN" dirty="0" err="1" smtClean="0">
                <a:latin typeface="Kruti Dev 010" pitchFamily="2" charset="0"/>
              </a:rPr>
              <a:t>usg</a:t>
            </a:r>
            <a:r>
              <a:rPr lang="en-IN" dirty="0" smtClean="0">
                <a:latin typeface="Kruti Dev 010" pitchFamily="2" charset="0"/>
              </a:rPr>
              <a:t># </a:t>
            </a:r>
            <a:r>
              <a:rPr lang="en-IN" dirty="0" err="1" smtClean="0">
                <a:latin typeface="Kruti Dev 010" pitchFamily="2" charset="0"/>
              </a:rPr>
              <a:t>th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}</a:t>
            </a:r>
            <a:r>
              <a:rPr lang="en-IN" dirty="0" err="1" smtClean="0">
                <a:latin typeface="Kruti Dev 010" pitchFamily="2" charset="0"/>
              </a:rPr>
              <a:t>kjk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crk</a:t>
            </a:r>
            <a:r>
              <a:rPr lang="en-IN" dirty="0" smtClean="0">
                <a:latin typeface="Kruti Dev 010" pitchFamily="2" charset="0"/>
              </a:rPr>
              <a:t>, x, </a:t>
            </a:r>
            <a:r>
              <a:rPr lang="en-IN" dirty="0" err="1" smtClean="0">
                <a:latin typeface="Kruti Dev 010" pitchFamily="2" charset="0"/>
              </a:rPr>
              <a:t>iap'khy</a:t>
            </a:r>
            <a:r>
              <a:rPr lang="en-IN" dirty="0" smtClean="0">
                <a:latin typeface="Kruti Dev 010" pitchFamily="2" charset="0"/>
              </a:rPr>
              <a:t> o '</a:t>
            </a:r>
            <a:r>
              <a:rPr lang="en-IN" dirty="0" err="1" smtClean="0">
                <a:latin typeface="Kruti Dev 010" pitchFamily="2" charset="0"/>
              </a:rPr>
              <a:t>kkafriw.kZ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lg&amp;vfLrRo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ekxZ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pydj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vius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iM+kslh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ns'kksa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lkFk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eèkqj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lEcUèkksa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LFkkiuk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ij</a:t>
            </a:r>
            <a:r>
              <a:rPr lang="en-IN" dirty="0" smtClean="0">
                <a:latin typeface="Kruti Dev 010" pitchFamily="2" charset="0"/>
              </a:rPr>
              <a:t> cy </a:t>
            </a:r>
            <a:r>
              <a:rPr lang="en-IN" dirty="0" err="1" smtClean="0">
                <a:latin typeface="Kruti Dev 010" pitchFamily="2" charset="0"/>
              </a:rPr>
              <a:t>nsrk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lkFk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</a:t>
            </a:r>
            <a:r>
              <a:rPr lang="en-IN" dirty="0" err="1" smtClean="0">
                <a:latin typeface="Kruti Dev 010" pitchFamily="2" charset="0"/>
              </a:rPr>
              <a:t>la;qDr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jk"V</a:t>
            </a:r>
            <a:r>
              <a:rPr lang="en-IN" dirty="0" smtClean="0">
                <a:latin typeface="Kruti Dev 010" pitchFamily="2" charset="0"/>
              </a:rPr>
              <a:t>ª </a:t>
            </a:r>
            <a:r>
              <a:rPr lang="en-IN" dirty="0" err="1" smtClean="0">
                <a:latin typeface="Kruti Dev 010" pitchFamily="2" charset="0"/>
              </a:rPr>
              <a:t>la?k</a:t>
            </a:r>
            <a:r>
              <a:rPr lang="en-IN" dirty="0" smtClean="0">
                <a:latin typeface="Kruti Dev 010" pitchFamily="2" charset="0"/>
              </a:rPr>
              <a:t> }</a:t>
            </a:r>
            <a:r>
              <a:rPr lang="en-IN" dirty="0" err="1" smtClean="0">
                <a:latin typeface="Kruti Dev 010" pitchFamily="2" charset="0"/>
              </a:rPr>
              <a:t>kjk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vUrjkZ"Vªh</a:t>
            </a:r>
            <a:r>
              <a:rPr lang="en-IN" dirty="0" smtClean="0">
                <a:latin typeface="Kruti Dev 010" pitchFamily="2" charset="0"/>
              </a:rPr>
              <a:t>; '</a:t>
            </a:r>
            <a:r>
              <a:rPr lang="en-IN" dirty="0" err="1" smtClean="0">
                <a:latin typeface="Kruti Dev 010" pitchFamily="2" charset="0"/>
              </a:rPr>
              <a:t>kkfUr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LFkkfir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djus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fn'kk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viuk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egRoiw.kZ</a:t>
            </a:r>
            <a:r>
              <a:rPr lang="en-IN" dirty="0" smtClean="0">
                <a:latin typeface="Kruti Dev 010" pitchFamily="2" charset="0"/>
              </a:rPr>
              <a:t> ;</a:t>
            </a:r>
            <a:r>
              <a:rPr lang="en-IN" dirty="0" err="1" smtClean="0">
                <a:latin typeface="Kruti Dev 010" pitchFamily="2" charset="0"/>
              </a:rPr>
              <a:t>ksxnku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fn;k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gSA</a:t>
            </a:r>
            <a:r>
              <a:rPr lang="en-IN" dirty="0" smtClean="0">
                <a:latin typeface="Kruti Dev 010" pitchFamily="2" charset="0"/>
              </a:rPr>
              <a:t> 1950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dksfj;k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fookn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</a:t>
            </a:r>
            <a:r>
              <a:rPr lang="en-IN" dirty="0" err="1" smtClean="0">
                <a:latin typeface="Kruti Dev 010" pitchFamily="2" charset="0"/>
              </a:rPr>
              <a:t>rVLFk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jk"Vªksa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;q)&amp;</a:t>
            </a:r>
            <a:r>
              <a:rPr lang="en-IN" dirty="0" err="1" smtClean="0">
                <a:latin typeface="Kruti Dev 010" pitchFamily="2" charset="0"/>
              </a:rPr>
              <a:t>cUh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izR</a:t>
            </a:r>
            <a:r>
              <a:rPr lang="en-IN" dirty="0" smtClean="0">
                <a:latin typeface="Kruti Dev 010" pitchFamily="2" charset="0"/>
              </a:rPr>
              <a:t>;;</a:t>
            </a:r>
            <a:r>
              <a:rPr lang="en-IN" dirty="0" err="1" smtClean="0">
                <a:latin typeface="Kruti Dev 010" pitchFamily="2" charset="0"/>
              </a:rPr>
              <a:t>korZu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vk;ksx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vè</a:t>
            </a:r>
            <a:r>
              <a:rPr lang="en-IN" dirty="0" smtClean="0">
                <a:latin typeface="Kruti Dev 010" pitchFamily="2" charset="0"/>
              </a:rPr>
              <a:t>;{</a:t>
            </a:r>
            <a:r>
              <a:rPr lang="en-IN" dirty="0" err="1" smtClean="0">
                <a:latin typeface="Kruti Dev 010" pitchFamily="2" charset="0"/>
              </a:rPr>
              <a:t>krk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dhA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vfrfjDr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</a:t>
            </a:r>
            <a:r>
              <a:rPr lang="en-IN" dirty="0" err="1" smtClean="0">
                <a:latin typeface="Kruti Dev 010" pitchFamily="2" charset="0"/>
              </a:rPr>
              <a:t>dksfj;k</a:t>
            </a:r>
            <a:r>
              <a:rPr lang="en-IN" dirty="0" smtClean="0">
                <a:latin typeface="Kruti Dev 010" pitchFamily="2" charset="0"/>
              </a:rPr>
              <a:t> ;q)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viuh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</a:t>
            </a:r>
            <a:r>
              <a:rPr lang="en-IN" dirty="0" smtClean="0">
                <a:latin typeface="Kruti Dev 010" pitchFamily="2" charset="0"/>
              </a:rPr>
              <a:t> ,d </a:t>
            </a:r>
            <a:r>
              <a:rPr lang="en-IN" dirty="0" err="1" smtClean="0">
                <a:latin typeface="Kruti Dev 010" pitchFamily="2" charset="0"/>
              </a:rPr>
              <a:t>fpfdRlk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ny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HkstkA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izR;korZu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vk;ksx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vè</a:t>
            </a:r>
            <a:r>
              <a:rPr lang="en-IN" dirty="0" smtClean="0">
                <a:latin typeface="Kruti Dev 010" pitchFamily="2" charset="0"/>
              </a:rPr>
              <a:t>;{k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:</a:t>
            </a:r>
            <a:r>
              <a:rPr lang="en-IN" dirty="0" err="1" smtClean="0">
                <a:latin typeface="Kruti Dev 010" pitchFamily="2" charset="0"/>
              </a:rPr>
              <a:t>i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;q)&amp;</a:t>
            </a:r>
            <a:r>
              <a:rPr lang="en-IN" dirty="0" err="1" smtClean="0">
                <a:latin typeface="Kruti Dev 010" pitchFamily="2" charset="0"/>
              </a:rPr>
              <a:t>cfUn;ksa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vnyk&amp;cnyh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dk;Z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iwjh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fu"Bk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lapkfyr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fd;kA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ckn</a:t>
            </a:r>
            <a:r>
              <a:rPr lang="en-IN" dirty="0" smtClean="0">
                <a:latin typeface="Kruti Dev 010" pitchFamily="2" charset="0"/>
              </a:rPr>
              <a:t> 1954 </a:t>
            </a:r>
            <a:r>
              <a:rPr lang="en-IN" dirty="0" err="1" smtClean="0">
                <a:latin typeface="Kruti Dev 010" pitchFamily="2" charset="0"/>
              </a:rPr>
              <a:t>esas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fgUn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phu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fookn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us ^</a:t>
            </a:r>
            <a:r>
              <a:rPr lang="en-IN" dirty="0" err="1" smtClean="0">
                <a:latin typeface="Kruti Dev 010" pitchFamily="2" charset="0"/>
              </a:rPr>
              <a:t>fujh</a:t>
            </a:r>
            <a:r>
              <a:rPr lang="en-IN" dirty="0" smtClean="0">
                <a:latin typeface="Kruti Dev 010" pitchFamily="2" charset="0"/>
              </a:rPr>
              <a:t>{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 ,</a:t>
            </a:r>
            <a:r>
              <a:rPr lang="en-IN" dirty="0" err="1" smtClean="0">
                <a:latin typeface="Kruti Dev 010" pitchFamily="2" charset="0"/>
              </a:rPr>
              <a:t>oa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fu;U</a:t>
            </a:r>
            <a:r>
              <a:rPr lang="en-IN" dirty="0" smtClean="0">
                <a:latin typeface="Kruti Dev 010" pitchFamily="2" charset="0"/>
              </a:rPr>
              <a:t>=</a:t>
            </a:r>
            <a:r>
              <a:rPr lang="en-IN" dirty="0" err="1" smtClean="0">
                <a:latin typeface="Kruti Dev 010" pitchFamily="2" charset="0"/>
              </a:rPr>
              <a:t>k.k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vUrjkZ"Vªh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vk;ksx</a:t>
            </a:r>
            <a:r>
              <a:rPr lang="en-IN" dirty="0" smtClean="0">
                <a:latin typeface="Kruti Dev 010" pitchFamily="2" charset="0"/>
              </a:rPr>
              <a:t>* dh </a:t>
            </a:r>
            <a:r>
              <a:rPr lang="en-IN" dirty="0" err="1" smtClean="0">
                <a:latin typeface="Kruti Dev 010" pitchFamily="2" charset="0"/>
              </a:rPr>
              <a:t>vè</a:t>
            </a:r>
            <a:r>
              <a:rPr lang="en-IN" dirty="0" smtClean="0">
                <a:latin typeface="Kruti Dev 010" pitchFamily="2" charset="0"/>
              </a:rPr>
              <a:t>;{</a:t>
            </a:r>
            <a:r>
              <a:rPr lang="en-IN" dirty="0" err="1" smtClean="0">
                <a:latin typeface="Kruti Dev 010" pitchFamily="2" charset="0"/>
              </a:rPr>
              <a:t>krk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dhA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mlds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ckn</a:t>
            </a:r>
            <a:r>
              <a:rPr lang="en-IN" dirty="0" smtClean="0">
                <a:latin typeface="Kruti Dev 010" pitchFamily="2" charset="0"/>
              </a:rPr>
              <a:t> 1956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Lost </a:t>
            </a:r>
            <a:r>
              <a:rPr lang="en-IN" dirty="0" err="1" smtClean="0">
                <a:latin typeface="Kruti Dev 010" pitchFamily="2" charset="0"/>
              </a:rPr>
              <a:t>ugj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ladV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le;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lg;ksxdkjh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Hkwfedk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jghA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ladV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fuiVus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fy</a:t>
            </a:r>
            <a:r>
              <a:rPr lang="en-IN" dirty="0" smtClean="0">
                <a:latin typeface="Kruti Dev 010" pitchFamily="2" charset="0"/>
              </a:rPr>
              <a:t>, </a:t>
            </a:r>
            <a:r>
              <a:rPr lang="en-IN" dirty="0" err="1" smtClean="0">
                <a:latin typeface="Kruti Dev 010" pitchFamily="2" charset="0"/>
              </a:rPr>
              <a:t>la;qDr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jk"V</a:t>
            </a:r>
            <a:r>
              <a:rPr lang="en-IN" dirty="0" smtClean="0">
                <a:latin typeface="Kruti Dev 010" pitchFamily="2" charset="0"/>
              </a:rPr>
              <a:t>ª </a:t>
            </a:r>
            <a:r>
              <a:rPr lang="en-IN" dirty="0" err="1" smtClean="0">
                <a:latin typeface="Kruti Dev 010" pitchFamily="2" charset="0"/>
              </a:rPr>
              <a:t>vkikrdkyhu</a:t>
            </a:r>
            <a:r>
              <a:rPr lang="en-IN" dirty="0" smtClean="0">
                <a:latin typeface="Kruti Dev 010" pitchFamily="2" charset="0"/>
              </a:rPr>
              <a:t> cy </a:t>
            </a:r>
            <a:r>
              <a:rPr lang="en-IN" dirty="0" err="1" smtClean="0">
                <a:latin typeface="Kruti Dev 010" pitchFamily="2" charset="0"/>
              </a:rPr>
              <a:t>xfBr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fd;k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x;k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ftlesa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lSU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VqdM+h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kkfey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FkhA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blds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ckn</a:t>
            </a:r>
            <a:r>
              <a:rPr lang="en-IN" dirty="0" smtClean="0">
                <a:latin typeface="Kruti Dev 010" pitchFamily="2" charset="0"/>
              </a:rPr>
              <a:t> 1960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dkaxksa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fookn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dks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djus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ds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fy</a:t>
            </a:r>
            <a:r>
              <a:rPr lang="en-IN" dirty="0" smtClean="0">
                <a:latin typeface="Kruti Dev 010" pitchFamily="2" charset="0"/>
              </a:rPr>
              <a:t>, </a:t>
            </a:r>
            <a:r>
              <a:rPr lang="en-IN" dirty="0" err="1" smtClean="0">
                <a:latin typeface="Kruti Dev 010" pitchFamily="2" charset="0"/>
              </a:rPr>
              <a:t>xfBr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kkfUr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lsuk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esa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Hkh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Hkkjr</a:t>
            </a:r>
            <a:r>
              <a:rPr lang="en-IN" dirty="0" smtClean="0">
                <a:latin typeface="Kruti Dev 010" pitchFamily="2" charset="0"/>
              </a:rPr>
              <a:t> dh </a:t>
            </a:r>
            <a:r>
              <a:rPr lang="en-IN" dirty="0" err="1" smtClean="0">
                <a:latin typeface="Kruti Dev 010" pitchFamily="2" charset="0"/>
              </a:rPr>
              <a:t>lSU</a:t>
            </a:r>
            <a:r>
              <a:rPr lang="en-IN" dirty="0" smtClean="0">
                <a:latin typeface="Kruti Dev 010" pitchFamily="2" charset="0"/>
              </a:rPr>
              <a:t>; </a:t>
            </a:r>
            <a:r>
              <a:rPr lang="en-IN" dirty="0" err="1" smtClean="0">
                <a:latin typeface="Kruti Dev 010" pitchFamily="2" charset="0"/>
              </a:rPr>
              <a:t>VqdM+h</a:t>
            </a:r>
            <a:r>
              <a:rPr lang="en-IN" dirty="0" smtClean="0">
                <a:latin typeface="Kruti Dev 010" pitchFamily="2" charset="0"/>
              </a:rPr>
              <a:t> '</a:t>
            </a:r>
            <a:r>
              <a:rPr lang="en-IN" dirty="0" err="1" smtClean="0">
                <a:latin typeface="Kruti Dev 010" pitchFamily="2" charset="0"/>
              </a:rPr>
              <a:t>kkfey</a:t>
            </a:r>
            <a:r>
              <a:rPr lang="en-IN" dirty="0" smtClean="0">
                <a:latin typeface="Kruti Dev 010" pitchFamily="2" charset="0"/>
              </a:rPr>
              <a:t> </a:t>
            </a:r>
            <a:r>
              <a:rPr lang="en-IN" dirty="0" err="1" smtClean="0">
                <a:latin typeface="Kruti Dev 010" pitchFamily="2" charset="0"/>
              </a:rPr>
              <a:t>gqbZA</a:t>
            </a:r>
            <a:endParaRPr lang="en-IN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9702</TotalTime>
  <Words>1289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PURNEA UNIVERSITY, PURNIA</vt:lpstr>
      <vt:lpstr>Introduction</vt:lpstr>
      <vt:lpstr>la;qDr jk"Vª la?k dh mRifÙk o mís'; (Origin and Objectives of the United Nations)</vt:lpstr>
      <vt:lpstr>PowerPoint Presentation</vt:lpstr>
      <vt:lpstr>la;qDr jk"Vª la?k esa Hkkjr dh Hkwwfedk (India's Role in the United Nations)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PURNEA</dc:title>
  <dc:creator>SONY</dc:creator>
  <cp:lastModifiedBy>User</cp:lastModifiedBy>
  <cp:revision>1153</cp:revision>
  <dcterms:created xsi:type="dcterms:W3CDTF">2019-11-06T15:26:29Z</dcterms:created>
  <dcterms:modified xsi:type="dcterms:W3CDTF">2020-04-26T06:07:19Z</dcterms:modified>
</cp:coreProperties>
</file>